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326" r:id="rId2"/>
    <p:sldId id="315" r:id="rId3"/>
    <p:sldId id="316" r:id="rId4"/>
    <p:sldId id="275" r:id="rId5"/>
    <p:sldId id="271" r:id="rId6"/>
    <p:sldId id="272" r:id="rId7"/>
    <p:sldId id="321" r:id="rId8"/>
    <p:sldId id="323" r:id="rId9"/>
    <p:sldId id="276" r:id="rId10"/>
    <p:sldId id="288" r:id="rId11"/>
    <p:sldId id="277" r:id="rId12"/>
    <p:sldId id="279" r:id="rId13"/>
    <p:sldId id="324" r:id="rId14"/>
    <p:sldId id="281" r:id="rId15"/>
    <p:sldId id="282" r:id="rId16"/>
    <p:sldId id="286" r:id="rId17"/>
    <p:sldId id="287" r:id="rId18"/>
    <p:sldId id="264" r:id="rId19"/>
    <p:sldId id="325" r:id="rId20"/>
    <p:sldId id="273" r:id="rId21"/>
    <p:sldId id="265" r:id="rId22"/>
    <p:sldId id="297" r:id="rId23"/>
    <p:sldId id="301" r:id="rId24"/>
    <p:sldId id="274" r:id="rId25"/>
    <p:sldId id="327" r:id="rId26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5E88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2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5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57-4B57-8291-35B8092E9CC5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57-4B57-8291-35B8092E9CC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D857-4B57-8291-35B8092E9CC5}"/>
            </c:ext>
          </c:extLst>
        </c:ser>
        <c:ser>
          <c:idx val="1"/>
          <c:order val="1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trendlineType val="linear"/>
            <c:dispRSqr val="0"/>
            <c:dispEq val="0"/>
          </c:trendline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3-D857-4B57-8291-35B8092E9CC5}"/>
            </c:ext>
          </c:extLst>
        </c:ser>
        <c:ser>
          <c:idx val="2"/>
          <c:order val="2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D857-4B57-8291-35B8092E9CC5}"/>
            </c:ext>
          </c:extLst>
        </c:ser>
        <c:ser>
          <c:idx val="3"/>
          <c:order val="3"/>
          <c:spPr>
            <a:scene3d>
              <a:camera prst="orthographicFront"/>
              <a:lightRig rig="threePt" dir="t"/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Sheet1!$E$2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32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5-D857-4B57-8291-35B8092E9CC5}"/>
            </c:ext>
          </c:extLst>
        </c:ser>
        <c:ser>
          <c:idx val="4"/>
          <c:order val="4"/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Sheet1!$F$2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 xmlns:c16="http://schemas.microsoft.com/office/drawing/2014/chart">
                      <c:ext uri="{02D57815-91ED-43cb-92C2-25804820EDAC}">
                        <c15:formulaRef>
                          <c15:sqref>Sheet1!$F$1</c15:sqref>
                        </c15:formulaRef>
                      </c:ext>
                    </c:extLst>
                    <c:strCache>
                      <c:ptCount val="1"/>
                      <c:pt idx="0">
                        <c:v>Series 322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Title Goes Here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D857-4B57-8291-35B8092E9C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8"/>
        <c:overlap val="-15"/>
        <c:axId val="878539520"/>
        <c:axId val="878541056"/>
      </c:barChart>
      <c:dateAx>
        <c:axId val="8785395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</c:spPr>
        <c:crossAx val="878541056"/>
        <c:crosses val="autoZero"/>
        <c:auto val="0"/>
        <c:lblOffset val="100"/>
        <c:baseTimeUnit val="days"/>
      </c:dateAx>
      <c:valAx>
        <c:axId val="878541056"/>
        <c:scaling>
          <c:orientation val="minMax"/>
        </c:scaling>
        <c:delete val="1"/>
        <c:axPos val="l"/>
        <c:majorGridlines>
          <c:spPr>
            <a:ln w="22225">
              <a:solidFill>
                <a:prstClr val="white">
                  <a:lumMod val="85000"/>
                  <a:alpha val="48000"/>
                </a:prstClr>
              </a:solidFill>
              <a:prstDash val="sysDot"/>
            </a:ln>
          </c:spPr>
        </c:majorGridlines>
        <c:numFmt formatCode="General" sourceLinked="0"/>
        <c:majorTickMark val="cross"/>
        <c:minorTickMark val="out"/>
        <c:tickLblPos val="none"/>
        <c:crossAx val="878539520"/>
        <c:crossesAt val="2014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00" b="1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ea"/>
          <a:sym typeface="Arial" panose="020B0604020202020204" pitchFamily="34" charset="0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chemeClr val="accent3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0-6E6F-4D00-AF5B-2D7F4D878299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E6F-4D00-AF5B-2D7F4D878299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6E6F-4D00-AF5B-2D7F4D878299}"/>
              </c:ext>
            </c:extLst>
          </c:dPt>
          <c:dPt>
            <c:idx val="3"/>
            <c:bubble3D val="0"/>
            <c:spPr>
              <a:noFill/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E6F-4D00-AF5B-2D7F4D878299}"/>
              </c:ext>
            </c:extLst>
          </c:dPt>
          <c:cat>
            <c:strRef>
              <c:f>Sheet1!$A$2:$A$5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6F-4D00-AF5B-2D7F4D8782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B0EB-4B25-9586-BE831E1E51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glow rad="63500">
                  <a:schemeClr val="accent2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B0EB-4B25-9586-BE831E1E511A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B0EB-4B25-9586-BE831E1E511A}"/>
              </c:ext>
            </c:extLst>
          </c:dPt>
          <c:dPt>
            <c:idx val="3"/>
            <c:bubble3D val="0"/>
            <c:spPr>
              <a:noFill/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0EB-4B25-9586-BE831E1E511A}"/>
              </c:ext>
            </c:extLst>
          </c:dPt>
          <c:cat>
            <c:strRef>
              <c:f>Sheet1!$A$2:$A$5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EB-4B25-9586-BE831E1E5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D840-4397-9DC7-90E9F293983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>
                <a:glow rad="63500">
                  <a:schemeClr val="accent1">
                    <a:alpha val="40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D840-4397-9DC7-90E9F293983B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840-4397-9DC7-90E9F293983B}"/>
              </c:ext>
            </c:extLst>
          </c:dPt>
          <c:dPt>
            <c:idx val="3"/>
            <c:bubble3D val="0"/>
            <c:spPr>
              <a:noFill/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840-4397-9DC7-90E9F293983B}"/>
              </c:ext>
            </c:extLst>
          </c:dPt>
          <c:cat>
            <c:strRef>
              <c:f>Sheet1!$A$2:$A$5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8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40-4397-9DC7-90E9F29398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>
      <a:glow rad="63500">
        <a:srgbClr val="DD6572">
          <a:alpha val="40000"/>
        </a:srgbClr>
      </a:glow>
    </a:effectLst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zh-CN" sz="1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c:rich>
      </c:tx>
      <c:layout>
        <c:manualLayout>
          <c:xMode val="edge"/>
          <c:yMode val="edge"/>
          <c:x val="0.30835992144873098"/>
          <c:y val="2.9491762150732698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营销部门</c:v>
                </c:pt>
              </c:strCache>
            </c:strRef>
          </c:tx>
          <c:spPr>
            <a:solidFill>
              <a:schemeClr val="accent2"/>
            </a:solidFill>
            <a:ln w="9525" cap="flat" cmpd="sng" algn="ctr">
              <a:noFill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16-442A-B754-78BE4504AD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营销部门2</c:v>
                </c:pt>
              </c:strCache>
            </c:strRef>
          </c:tx>
          <c:spPr>
            <a:solidFill>
              <a:schemeClr val="accent1"/>
            </a:solidFill>
            <a:ln w="9525" cap="flat" cmpd="sng" algn="ctr">
              <a:noFill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 w="9525" cap="flat" cmpd="sng" algn="ctr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8216-442A-B754-78BE4504ADEC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216-442A-B754-78BE4504AD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管理部门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9525" cap="flat" cmpd="sng" algn="ctr">
              <a:noFill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16-442A-B754-78BE4504AD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908385280"/>
        <c:axId val="908595968"/>
      </c:barChart>
      <c:catAx>
        <c:axId val="908385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8595968"/>
        <c:crosses val="autoZero"/>
        <c:auto val="1"/>
        <c:lblAlgn val="ctr"/>
        <c:lblOffset val="100"/>
        <c:noMultiLvlLbl val="0"/>
      </c:catAx>
      <c:valAx>
        <c:axId val="908595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838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F2FD8-40E0-4C4B-B08E-C41F3CEA5B25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704BF-8961-47C9-8A26-E19AD74B1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22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5934F-EAF2-4BA1-98D1-AB7BE00B8F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38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12DA0-E78C-4199-8837-248ABF5A4FC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85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17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507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179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828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4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4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61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47F99-6ADC-4C80-99B3-D41D132752F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20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E2D31-2B6A-425C-8DAF-63D853CEDF0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721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FA826-E658-4CB5-A9AD-3C9DEA137DE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916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255632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526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39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86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86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65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59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9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31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06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37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30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9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9F966F-5B79-48AF-A5C9-84F8B9BE0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44"/>
          <a:stretch/>
        </p:blipFill>
        <p:spPr>
          <a:xfrm>
            <a:off x="-793" y="0"/>
            <a:ext cx="9144000" cy="51450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CA7F6C7-FD29-482D-98C4-8DF8D03BA413}"/>
              </a:ext>
            </a:extLst>
          </p:cNvPr>
          <p:cNvSpPr txBox="1"/>
          <p:nvPr userDrawn="1"/>
        </p:nvSpPr>
        <p:spPr>
          <a:xfrm>
            <a:off x="215900" y="241300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52449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15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09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DA699-724E-4D23-BE37-9FF54F0E4EE6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DFFE5-AF9F-41D7-876E-34BC83DEF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3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6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5A4186-94B5-4A18-BB38-4D2849211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9144000" cy="51450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E93831-2742-4567-8B61-89A51515A7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7"/>
          <a:stretch/>
        </p:blipFill>
        <p:spPr>
          <a:xfrm>
            <a:off x="169926" y="-77328"/>
            <a:ext cx="9143244" cy="5299743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58FC7AA1-3264-413B-95E7-F6708A17F480}"/>
              </a:ext>
            </a:extLst>
          </p:cNvPr>
          <p:cNvSpPr txBox="1"/>
          <p:nvPr/>
        </p:nvSpPr>
        <p:spPr>
          <a:xfrm>
            <a:off x="655708" y="1771428"/>
            <a:ext cx="5304618" cy="605936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未来科技大数据</a:t>
            </a:r>
            <a:r>
              <a:rPr lang="en-US" altLang="zh-CN" sz="3600" b="1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PPT</a:t>
            </a:r>
            <a:r>
              <a:rPr lang="zh-CN" altLang="en-US" sz="3600" b="1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模板</a:t>
            </a:r>
          </a:p>
        </p:txBody>
      </p:sp>
      <p:sp>
        <p:nvSpPr>
          <p:cNvPr id="7" name="文本框 66">
            <a:extLst>
              <a:ext uri="{FF2B5EF4-FFF2-40B4-BE49-F238E27FC236}">
                <a16:creationId xmlns:a16="http://schemas.microsoft.com/office/drawing/2014/main" id="{21DBD418-90CA-4822-BEA5-DC1B38B3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2455850"/>
            <a:ext cx="4978400" cy="47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514320">
              <a:lnSpc>
                <a:spcPct val="13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sym typeface="+mn-ea"/>
              </a:rPr>
              <a:t>Here to add your text, mainly to avoid large sections o</a:t>
            </a:r>
            <a:r>
              <a:rPr lang="en-US" altLang="zh-CN" sz="1100" dirty="0">
                <a:solidFill>
                  <a:schemeClr val="bg1"/>
                </a:solidFill>
                <a:sym typeface="+mn-ea"/>
              </a:rPr>
              <a:t>f </a:t>
            </a:r>
            <a:r>
              <a:rPr lang="zh-CN" altLang="en-US" sz="1100" dirty="0">
                <a:solidFill>
                  <a:schemeClr val="bg1"/>
                </a:solidFill>
                <a:sym typeface="+mn-ea"/>
              </a:rPr>
              <a:t>text</a:t>
            </a:r>
            <a:r>
              <a:rPr lang="en-US" altLang="zh-CN" sz="1100" dirty="0">
                <a:solidFill>
                  <a:schemeClr val="bg1"/>
                </a:solidFill>
                <a:sym typeface="+mn-ea"/>
              </a:rPr>
              <a:t>.</a:t>
            </a:r>
            <a:r>
              <a:rPr lang="zh-CN" altLang="en-US" sz="1100" dirty="0">
                <a:solidFill>
                  <a:schemeClr val="bg1"/>
                </a:solidFill>
                <a:sym typeface="+mn-ea"/>
              </a:rPr>
              <a:t>Here to add your text</a:t>
            </a:r>
            <a:r>
              <a:rPr lang="en-US" altLang="zh-CN" sz="1100" dirty="0">
                <a:solidFill>
                  <a:schemeClr val="bg1"/>
                </a:solidFill>
                <a:sym typeface="+mn-ea"/>
              </a:rPr>
              <a:t>.</a:t>
            </a:r>
            <a:r>
              <a:rPr lang="zh-CN" altLang="en-US" sz="1100" dirty="0">
                <a:solidFill>
                  <a:schemeClr val="bg1"/>
                </a:solidFill>
                <a:sym typeface="+mn-ea"/>
              </a:rPr>
              <a:t>Here to add your text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884D974B-2A5F-4B91-8FC2-B7BF0CA90A78}"/>
              </a:ext>
            </a:extLst>
          </p:cNvPr>
          <p:cNvSpPr txBox="1"/>
          <p:nvPr/>
        </p:nvSpPr>
        <p:spPr>
          <a:xfrm>
            <a:off x="2445062" y="2947376"/>
            <a:ext cx="2431738" cy="205827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r>
              <a:rPr lang="zh-CN" altLang="zh-CN" sz="10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汇报人：</a:t>
            </a:r>
            <a:r>
              <a:rPr lang="zh-CN" altLang="en-US" sz="10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博龙图旗舰店</a:t>
            </a:r>
            <a:r>
              <a:rPr lang="en-US" altLang="zh-CN" sz="10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           </a:t>
            </a:r>
            <a:r>
              <a:rPr lang="zh-CN" altLang="en-US" sz="10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时间：</a:t>
            </a:r>
            <a:r>
              <a:rPr lang="en-US" altLang="zh-CN" sz="10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xxx</a:t>
            </a:r>
            <a:endParaRPr lang="zh-CN" altLang="zh-CN" sz="10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C90CDB6E-AB08-4800-BC2B-B4C864012D1B}"/>
              </a:ext>
            </a:extLst>
          </p:cNvPr>
          <p:cNvSpPr txBox="1"/>
          <p:nvPr/>
        </p:nvSpPr>
        <p:spPr>
          <a:xfrm>
            <a:off x="662391" y="955523"/>
            <a:ext cx="5304618" cy="66749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2018</a:t>
            </a:r>
            <a:endParaRPr lang="zh-CN" altLang="en-US" sz="40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pic>
        <p:nvPicPr>
          <p:cNvPr id="10" name="Ryan Farish - Sunshine">
            <a:hlinkClick r:id="" action="ppaction://media"/>
            <a:extLst>
              <a:ext uri="{FF2B5EF4-FFF2-40B4-BE49-F238E27FC236}">
                <a16:creationId xmlns:a16="http://schemas.microsoft.com/office/drawing/2014/main" id="{AF806EBA-64C9-422A-B365-9D7F2E55E0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88209" y="22669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5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">
            <a:extLst>
              <a:ext uri="{FF2B5EF4-FFF2-40B4-BE49-F238E27FC236}">
                <a16:creationId xmlns:a16="http://schemas.microsoft.com/office/drawing/2014/main" id="{552E4D1B-BACC-45E3-A52D-2A3624DFFA96}"/>
              </a:ext>
            </a:extLst>
          </p:cNvPr>
          <p:cNvSpPr/>
          <p:nvPr/>
        </p:nvSpPr>
        <p:spPr bwMode="auto">
          <a:xfrm>
            <a:off x="542179" y="3247138"/>
            <a:ext cx="240611" cy="240685"/>
          </a:xfrm>
          <a:custGeom>
            <a:avLst/>
            <a:gdLst>
              <a:gd name="T0" fmla="*/ 312166097 w 10429"/>
              <a:gd name="T1" fmla="*/ 312136168 h 10430"/>
              <a:gd name="T2" fmla="*/ 312166097 w 10429"/>
              <a:gd name="T3" fmla="*/ 312136168 h 10430"/>
              <a:gd name="T4" fmla="*/ 312166097 w 10429"/>
              <a:gd name="T5" fmla="*/ 312136168 h 10430"/>
              <a:gd name="T6" fmla="*/ 312166097 w 10429"/>
              <a:gd name="T7" fmla="*/ 312136168 h 10430"/>
              <a:gd name="T8" fmla="*/ 312166097 w 10429"/>
              <a:gd name="T9" fmla="*/ 312136168 h 10430"/>
              <a:gd name="T10" fmla="*/ 312166097 w 10429"/>
              <a:gd name="T11" fmla="*/ 312136168 h 10430"/>
              <a:gd name="T12" fmla="*/ 312166097 w 10429"/>
              <a:gd name="T13" fmla="*/ 312136168 h 10430"/>
              <a:gd name="T14" fmla="*/ 312166097 w 10429"/>
              <a:gd name="T15" fmla="*/ 312136168 h 10430"/>
              <a:gd name="T16" fmla="*/ 312166097 w 10429"/>
              <a:gd name="T17" fmla="*/ 312136168 h 10430"/>
              <a:gd name="T18" fmla="*/ 312166097 w 10429"/>
              <a:gd name="T19" fmla="*/ 312136168 h 10430"/>
              <a:gd name="T20" fmla="*/ 312166097 w 10429"/>
              <a:gd name="T21" fmla="*/ 312136168 h 10430"/>
              <a:gd name="T22" fmla="*/ 312166097 w 10429"/>
              <a:gd name="T23" fmla="*/ 312136168 h 10430"/>
              <a:gd name="T24" fmla="*/ 312166097 w 10429"/>
              <a:gd name="T25" fmla="*/ 312136168 h 10430"/>
              <a:gd name="T26" fmla="*/ 312166097 w 10429"/>
              <a:gd name="T27" fmla="*/ 312136168 h 10430"/>
              <a:gd name="T28" fmla="*/ 312166097 w 10429"/>
              <a:gd name="T29" fmla="*/ 312136168 h 10430"/>
              <a:gd name="T30" fmla="*/ 312166097 w 10429"/>
              <a:gd name="T31" fmla="*/ 312136168 h 1043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429" h="10430">
                <a:moveTo>
                  <a:pt x="10429" y="0"/>
                </a:moveTo>
                <a:lnTo>
                  <a:pt x="10429" y="10430"/>
                </a:lnTo>
                <a:lnTo>
                  <a:pt x="0" y="10430"/>
                </a:lnTo>
                <a:lnTo>
                  <a:pt x="0" y="0"/>
                </a:lnTo>
                <a:lnTo>
                  <a:pt x="10429" y="0"/>
                </a:lnTo>
                <a:close/>
                <a:moveTo>
                  <a:pt x="681" y="1976"/>
                </a:moveTo>
                <a:lnTo>
                  <a:pt x="6667" y="7961"/>
                </a:lnTo>
                <a:lnTo>
                  <a:pt x="2046" y="7876"/>
                </a:lnTo>
                <a:lnTo>
                  <a:pt x="3894" y="9725"/>
                </a:lnTo>
                <a:lnTo>
                  <a:pt x="9748" y="9746"/>
                </a:lnTo>
                <a:lnTo>
                  <a:pt x="9723" y="3896"/>
                </a:lnTo>
                <a:lnTo>
                  <a:pt x="7875" y="2048"/>
                </a:lnTo>
                <a:lnTo>
                  <a:pt x="7959" y="6668"/>
                </a:lnTo>
                <a:lnTo>
                  <a:pt x="1974" y="682"/>
                </a:lnTo>
                <a:lnTo>
                  <a:pt x="681" y="19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矩形 57">
            <a:extLst>
              <a:ext uri="{FF2B5EF4-FFF2-40B4-BE49-F238E27FC236}">
                <a16:creationId xmlns:a16="http://schemas.microsoft.com/office/drawing/2014/main" id="{744B5214-9DD0-40E3-B5D9-3489632C5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40" y="3230143"/>
            <a:ext cx="1351360" cy="253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>
            <a:spAutoFit/>
          </a:bodyPr>
          <a:lstStyle/>
          <a:p>
            <a:pPr algn="dist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宝贵的标题</a:t>
            </a:r>
            <a:endParaRPr lang="en-US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40">
            <a:extLst>
              <a:ext uri="{FF2B5EF4-FFF2-40B4-BE49-F238E27FC236}">
                <a16:creationId xmlns:a16="http://schemas.microsoft.com/office/drawing/2014/main" id="{818C3DC6-CDAA-43A0-BD4B-C8976D349295}"/>
              </a:ext>
            </a:extLst>
          </p:cNvPr>
          <p:cNvSpPr txBox="1"/>
          <p:nvPr/>
        </p:nvSpPr>
        <p:spPr>
          <a:xfrm>
            <a:off x="470742" y="3533644"/>
            <a:ext cx="2521364" cy="69249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9BBF92-A95A-429E-AFD9-9F2B3039B5E2}"/>
              </a:ext>
            </a:extLst>
          </p:cNvPr>
          <p:cNvSpPr/>
          <p:nvPr/>
        </p:nvSpPr>
        <p:spPr>
          <a:xfrm>
            <a:off x="470741" y="1687840"/>
            <a:ext cx="2521364" cy="1337763"/>
          </a:xfrm>
          <a:prstGeom prst="rect">
            <a:avLst/>
          </a:prstGeom>
          <a:blipFill dpi="0" rotWithShape="1">
            <a:blip r:embed="rId2"/>
            <a:srcRect/>
            <a:stretch>
              <a:fillRect t="-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箭头">
            <a:extLst>
              <a:ext uri="{FF2B5EF4-FFF2-40B4-BE49-F238E27FC236}">
                <a16:creationId xmlns:a16="http://schemas.microsoft.com/office/drawing/2014/main" id="{91570181-9632-4CBA-B8BA-F74305F18483}"/>
              </a:ext>
            </a:extLst>
          </p:cNvPr>
          <p:cNvSpPr/>
          <p:nvPr/>
        </p:nvSpPr>
        <p:spPr bwMode="auto">
          <a:xfrm>
            <a:off x="3382756" y="3247138"/>
            <a:ext cx="240611" cy="240685"/>
          </a:xfrm>
          <a:custGeom>
            <a:avLst/>
            <a:gdLst>
              <a:gd name="T0" fmla="*/ 312166097 w 10429"/>
              <a:gd name="T1" fmla="*/ 312136168 h 10430"/>
              <a:gd name="T2" fmla="*/ 312166097 w 10429"/>
              <a:gd name="T3" fmla="*/ 312136168 h 10430"/>
              <a:gd name="T4" fmla="*/ 312166097 w 10429"/>
              <a:gd name="T5" fmla="*/ 312136168 h 10430"/>
              <a:gd name="T6" fmla="*/ 312166097 w 10429"/>
              <a:gd name="T7" fmla="*/ 312136168 h 10430"/>
              <a:gd name="T8" fmla="*/ 312166097 w 10429"/>
              <a:gd name="T9" fmla="*/ 312136168 h 10430"/>
              <a:gd name="T10" fmla="*/ 312166097 w 10429"/>
              <a:gd name="T11" fmla="*/ 312136168 h 10430"/>
              <a:gd name="T12" fmla="*/ 312166097 w 10429"/>
              <a:gd name="T13" fmla="*/ 312136168 h 10430"/>
              <a:gd name="T14" fmla="*/ 312166097 w 10429"/>
              <a:gd name="T15" fmla="*/ 312136168 h 10430"/>
              <a:gd name="T16" fmla="*/ 312166097 w 10429"/>
              <a:gd name="T17" fmla="*/ 312136168 h 10430"/>
              <a:gd name="T18" fmla="*/ 312166097 w 10429"/>
              <a:gd name="T19" fmla="*/ 312136168 h 10430"/>
              <a:gd name="T20" fmla="*/ 312166097 w 10429"/>
              <a:gd name="T21" fmla="*/ 312136168 h 10430"/>
              <a:gd name="T22" fmla="*/ 312166097 w 10429"/>
              <a:gd name="T23" fmla="*/ 312136168 h 10430"/>
              <a:gd name="T24" fmla="*/ 312166097 w 10429"/>
              <a:gd name="T25" fmla="*/ 312136168 h 10430"/>
              <a:gd name="T26" fmla="*/ 312166097 w 10429"/>
              <a:gd name="T27" fmla="*/ 312136168 h 10430"/>
              <a:gd name="T28" fmla="*/ 312166097 w 10429"/>
              <a:gd name="T29" fmla="*/ 312136168 h 10430"/>
              <a:gd name="T30" fmla="*/ 312166097 w 10429"/>
              <a:gd name="T31" fmla="*/ 312136168 h 1043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429" h="10430">
                <a:moveTo>
                  <a:pt x="10429" y="0"/>
                </a:moveTo>
                <a:lnTo>
                  <a:pt x="10429" y="10430"/>
                </a:lnTo>
                <a:lnTo>
                  <a:pt x="0" y="10430"/>
                </a:lnTo>
                <a:lnTo>
                  <a:pt x="0" y="0"/>
                </a:lnTo>
                <a:lnTo>
                  <a:pt x="10429" y="0"/>
                </a:lnTo>
                <a:close/>
                <a:moveTo>
                  <a:pt x="681" y="1976"/>
                </a:moveTo>
                <a:lnTo>
                  <a:pt x="6667" y="7961"/>
                </a:lnTo>
                <a:lnTo>
                  <a:pt x="2046" y="7876"/>
                </a:lnTo>
                <a:lnTo>
                  <a:pt x="3894" y="9725"/>
                </a:lnTo>
                <a:lnTo>
                  <a:pt x="9748" y="9746"/>
                </a:lnTo>
                <a:lnTo>
                  <a:pt x="9723" y="3896"/>
                </a:lnTo>
                <a:lnTo>
                  <a:pt x="7875" y="2048"/>
                </a:lnTo>
                <a:lnTo>
                  <a:pt x="7959" y="6668"/>
                </a:lnTo>
                <a:lnTo>
                  <a:pt x="1974" y="682"/>
                </a:lnTo>
                <a:lnTo>
                  <a:pt x="681" y="19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矩形 57">
            <a:extLst>
              <a:ext uri="{FF2B5EF4-FFF2-40B4-BE49-F238E27FC236}">
                <a16:creationId xmlns:a16="http://schemas.microsoft.com/office/drawing/2014/main" id="{AC22FA1F-1824-4BC0-9D68-E462B87B7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417" y="3230143"/>
            <a:ext cx="1351360" cy="253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>
            <a:spAutoFit/>
          </a:bodyPr>
          <a:lstStyle/>
          <a:p>
            <a:pPr algn="dist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宝贵的标题</a:t>
            </a:r>
            <a:endParaRPr lang="en-US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40">
            <a:extLst>
              <a:ext uri="{FF2B5EF4-FFF2-40B4-BE49-F238E27FC236}">
                <a16:creationId xmlns:a16="http://schemas.microsoft.com/office/drawing/2014/main" id="{7A485BED-5A21-4979-A7D5-38BE2C17EF28}"/>
              </a:ext>
            </a:extLst>
          </p:cNvPr>
          <p:cNvSpPr txBox="1"/>
          <p:nvPr/>
        </p:nvSpPr>
        <p:spPr>
          <a:xfrm>
            <a:off x="3311319" y="3533644"/>
            <a:ext cx="2521364" cy="69249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B03B2B-F86D-407A-952D-77FEBFD7737B}"/>
              </a:ext>
            </a:extLst>
          </p:cNvPr>
          <p:cNvSpPr/>
          <p:nvPr/>
        </p:nvSpPr>
        <p:spPr>
          <a:xfrm>
            <a:off x="3311317" y="1687840"/>
            <a:ext cx="2521366" cy="1337763"/>
          </a:xfrm>
          <a:prstGeom prst="rect">
            <a:avLst/>
          </a:prstGeom>
          <a:blipFill dpi="0" rotWithShape="1">
            <a:blip r:embed="rId3"/>
            <a:srcRect/>
            <a:stretch>
              <a:fillRect t="-15000" r="-3481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箭头">
            <a:extLst>
              <a:ext uri="{FF2B5EF4-FFF2-40B4-BE49-F238E27FC236}">
                <a16:creationId xmlns:a16="http://schemas.microsoft.com/office/drawing/2014/main" id="{AB286297-6245-42F0-B6A9-5661424344EA}"/>
              </a:ext>
            </a:extLst>
          </p:cNvPr>
          <p:cNvSpPr/>
          <p:nvPr/>
        </p:nvSpPr>
        <p:spPr bwMode="auto">
          <a:xfrm>
            <a:off x="6223333" y="3247138"/>
            <a:ext cx="240611" cy="240685"/>
          </a:xfrm>
          <a:custGeom>
            <a:avLst/>
            <a:gdLst>
              <a:gd name="T0" fmla="*/ 312166097 w 10429"/>
              <a:gd name="T1" fmla="*/ 312136168 h 10430"/>
              <a:gd name="T2" fmla="*/ 312166097 w 10429"/>
              <a:gd name="T3" fmla="*/ 312136168 h 10430"/>
              <a:gd name="T4" fmla="*/ 312166097 w 10429"/>
              <a:gd name="T5" fmla="*/ 312136168 h 10430"/>
              <a:gd name="T6" fmla="*/ 312166097 w 10429"/>
              <a:gd name="T7" fmla="*/ 312136168 h 10430"/>
              <a:gd name="T8" fmla="*/ 312166097 w 10429"/>
              <a:gd name="T9" fmla="*/ 312136168 h 10430"/>
              <a:gd name="T10" fmla="*/ 312166097 w 10429"/>
              <a:gd name="T11" fmla="*/ 312136168 h 10430"/>
              <a:gd name="T12" fmla="*/ 312166097 w 10429"/>
              <a:gd name="T13" fmla="*/ 312136168 h 10430"/>
              <a:gd name="T14" fmla="*/ 312166097 w 10429"/>
              <a:gd name="T15" fmla="*/ 312136168 h 10430"/>
              <a:gd name="T16" fmla="*/ 312166097 w 10429"/>
              <a:gd name="T17" fmla="*/ 312136168 h 10430"/>
              <a:gd name="T18" fmla="*/ 312166097 w 10429"/>
              <a:gd name="T19" fmla="*/ 312136168 h 10430"/>
              <a:gd name="T20" fmla="*/ 312166097 w 10429"/>
              <a:gd name="T21" fmla="*/ 312136168 h 10430"/>
              <a:gd name="T22" fmla="*/ 312166097 w 10429"/>
              <a:gd name="T23" fmla="*/ 312136168 h 10430"/>
              <a:gd name="T24" fmla="*/ 312166097 w 10429"/>
              <a:gd name="T25" fmla="*/ 312136168 h 10430"/>
              <a:gd name="T26" fmla="*/ 312166097 w 10429"/>
              <a:gd name="T27" fmla="*/ 312136168 h 10430"/>
              <a:gd name="T28" fmla="*/ 312166097 w 10429"/>
              <a:gd name="T29" fmla="*/ 312136168 h 10430"/>
              <a:gd name="T30" fmla="*/ 312166097 w 10429"/>
              <a:gd name="T31" fmla="*/ 312136168 h 1043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429" h="10430">
                <a:moveTo>
                  <a:pt x="10429" y="0"/>
                </a:moveTo>
                <a:lnTo>
                  <a:pt x="10429" y="10430"/>
                </a:lnTo>
                <a:lnTo>
                  <a:pt x="0" y="10430"/>
                </a:lnTo>
                <a:lnTo>
                  <a:pt x="0" y="0"/>
                </a:lnTo>
                <a:lnTo>
                  <a:pt x="10429" y="0"/>
                </a:lnTo>
                <a:close/>
                <a:moveTo>
                  <a:pt x="681" y="1976"/>
                </a:moveTo>
                <a:lnTo>
                  <a:pt x="6667" y="7961"/>
                </a:lnTo>
                <a:lnTo>
                  <a:pt x="2046" y="7876"/>
                </a:lnTo>
                <a:lnTo>
                  <a:pt x="3894" y="9725"/>
                </a:lnTo>
                <a:lnTo>
                  <a:pt x="9748" y="9746"/>
                </a:lnTo>
                <a:lnTo>
                  <a:pt x="9723" y="3896"/>
                </a:lnTo>
                <a:lnTo>
                  <a:pt x="7875" y="2048"/>
                </a:lnTo>
                <a:lnTo>
                  <a:pt x="7959" y="6668"/>
                </a:lnTo>
                <a:lnTo>
                  <a:pt x="1974" y="682"/>
                </a:lnTo>
                <a:lnTo>
                  <a:pt x="681" y="19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矩形 57">
            <a:extLst>
              <a:ext uri="{FF2B5EF4-FFF2-40B4-BE49-F238E27FC236}">
                <a16:creationId xmlns:a16="http://schemas.microsoft.com/office/drawing/2014/main" id="{0569FBF6-DDA3-4115-97DC-2A9ED32B7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994" y="3230143"/>
            <a:ext cx="1351360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>
            <a:spAutoFit/>
          </a:bodyPr>
          <a:lstStyle/>
          <a:p>
            <a:pPr algn="dist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宝贵的标题</a:t>
            </a:r>
            <a:endParaRPr lang="en-US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40">
            <a:extLst>
              <a:ext uri="{FF2B5EF4-FFF2-40B4-BE49-F238E27FC236}">
                <a16:creationId xmlns:a16="http://schemas.microsoft.com/office/drawing/2014/main" id="{184DBEBC-1059-47FE-9D04-0756C131515D}"/>
              </a:ext>
            </a:extLst>
          </p:cNvPr>
          <p:cNvSpPr txBox="1"/>
          <p:nvPr/>
        </p:nvSpPr>
        <p:spPr>
          <a:xfrm>
            <a:off x="6151896" y="3533644"/>
            <a:ext cx="2521364" cy="692497"/>
          </a:xfrm>
          <a:prstGeom prst="rect">
            <a:avLst/>
          </a:prstGeom>
          <a:noFill/>
          <a:ln w="9525">
            <a:noFill/>
          </a:ln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此处文字通过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TXT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文档或者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QQ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聊天窗口复制进入，无需调整格式，简单快捷，</a:t>
            </a:r>
            <a:r>
              <a:rPr lang="en-US" altLang="zh-CN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LEOPARD</a:t>
            </a:r>
            <a:r>
              <a:rPr lang="zh-CN" altLang="en-US" sz="9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祝愿您汇报顺利！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CD64A9-43B4-4084-A2DF-AED15D7FEA51}"/>
              </a:ext>
            </a:extLst>
          </p:cNvPr>
          <p:cNvSpPr/>
          <p:nvPr/>
        </p:nvSpPr>
        <p:spPr>
          <a:xfrm>
            <a:off x="6151895" y="1687840"/>
            <a:ext cx="2521364" cy="1337763"/>
          </a:xfrm>
          <a:prstGeom prst="rect">
            <a:avLst/>
          </a:prstGeom>
          <a:blipFill dpi="0" rotWithShape="1">
            <a:blip r:embed="rId4"/>
            <a:srcRect/>
            <a:stretch>
              <a:fillRect t="-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02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116913" y="2352484"/>
            <a:ext cx="830046" cy="831633"/>
            <a:chOff x="1005742" y="1959743"/>
            <a:chExt cx="1189994" cy="1189994"/>
          </a:xfrm>
        </p:grpSpPr>
        <p:sp>
          <p:nvSpPr>
            <p:cNvPr id="3" name="椭圆 2"/>
            <p:cNvSpPr/>
            <p:nvPr/>
          </p:nvSpPr>
          <p:spPr>
            <a:xfrm>
              <a:off x="1060350" y="2014246"/>
              <a:ext cx="1080778" cy="1080987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内容</a:t>
              </a:r>
              <a:endParaRPr lang="en-US" altLang="zh-CN" sz="1200" kern="0" dirty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说明</a:t>
              </a:r>
            </a:p>
          </p:txBody>
        </p:sp>
        <p:sp>
          <p:nvSpPr>
            <p:cNvPr id="4" name="椭圆 3"/>
            <p:cNvSpPr/>
            <p:nvPr/>
          </p:nvSpPr>
          <p:spPr>
            <a:xfrm>
              <a:off x="1005742" y="1959743"/>
              <a:ext cx="1189994" cy="1189994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400" kern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2572271" y="1801766"/>
            <a:ext cx="831633" cy="830046"/>
            <a:chOff x="3750551" y="1408378"/>
            <a:chExt cx="1111514" cy="1111514"/>
          </a:xfrm>
        </p:grpSpPr>
        <p:sp>
          <p:nvSpPr>
            <p:cNvPr id="6" name="椭圆 5"/>
            <p:cNvSpPr/>
            <p:nvPr/>
          </p:nvSpPr>
          <p:spPr>
            <a:xfrm>
              <a:off x="3801460" y="1459384"/>
              <a:ext cx="1009696" cy="1009501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内容</a:t>
              </a:r>
              <a:endParaRPr lang="en-US" altLang="zh-CN" sz="1200" kern="0" dirty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说明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3750551" y="1408378"/>
              <a:ext cx="1111514" cy="1111514"/>
            </a:xfrm>
            <a:prstGeom prst="ellips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400" kern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2572271" y="2977798"/>
            <a:ext cx="831633" cy="830047"/>
            <a:chOff x="1005742" y="1959742"/>
            <a:chExt cx="1189994" cy="1189994"/>
          </a:xfrm>
        </p:grpSpPr>
        <p:sp>
          <p:nvSpPr>
            <p:cNvPr id="9" name="椭圆 8"/>
            <p:cNvSpPr/>
            <p:nvPr/>
          </p:nvSpPr>
          <p:spPr>
            <a:xfrm>
              <a:off x="1060246" y="2014350"/>
              <a:ext cx="1080987" cy="1080779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内容</a:t>
              </a:r>
              <a:endParaRPr lang="en-US" altLang="zh-CN" sz="1200" kern="0" dirty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说明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1005742" y="1959742"/>
              <a:ext cx="1189994" cy="1189994"/>
            </a:xfrm>
            <a:prstGeom prst="ellipse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400" kern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4119681" y="1198673"/>
            <a:ext cx="830046" cy="831633"/>
            <a:chOff x="1005742" y="1959742"/>
            <a:chExt cx="1189994" cy="1189994"/>
          </a:xfrm>
        </p:grpSpPr>
        <p:sp>
          <p:nvSpPr>
            <p:cNvPr id="12" name="椭圆 11"/>
            <p:cNvSpPr/>
            <p:nvPr/>
          </p:nvSpPr>
          <p:spPr>
            <a:xfrm>
              <a:off x="1060350" y="2014246"/>
              <a:ext cx="1080778" cy="1080987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内容</a:t>
              </a:r>
              <a:endParaRPr lang="en-US" altLang="zh-CN" sz="1200" kern="0" dirty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说明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1005742" y="1959742"/>
              <a:ext cx="1189994" cy="1189994"/>
            </a:xfrm>
            <a:prstGeom prst="ellips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400" kern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4129204" y="3614218"/>
            <a:ext cx="831633" cy="830046"/>
            <a:chOff x="1005742" y="2208327"/>
            <a:chExt cx="1189994" cy="1189994"/>
          </a:xfrm>
        </p:grpSpPr>
        <p:sp>
          <p:nvSpPr>
            <p:cNvPr id="15" name="椭圆 14"/>
            <p:cNvSpPr/>
            <p:nvPr/>
          </p:nvSpPr>
          <p:spPr>
            <a:xfrm>
              <a:off x="1060246" y="2262935"/>
              <a:ext cx="1080987" cy="1080778"/>
            </a:xfrm>
            <a:prstGeom prst="ellipse">
              <a:avLst/>
            </a:prstGeom>
            <a:solidFill>
              <a:schemeClr val="accent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内容</a:t>
              </a:r>
              <a:endParaRPr lang="en-US" altLang="zh-CN" sz="1200" kern="0" dirty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说明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1005742" y="2208327"/>
              <a:ext cx="1189994" cy="1189994"/>
            </a:xfrm>
            <a:prstGeom prst="ellipse">
              <a:avLst/>
            </a:prstGeom>
            <a:noFill/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400" kern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4119681" y="2406447"/>
            <a:ext cx="830046" cy="830047"/>
            <a:chOff x="1005742" y="1959742"/>
            <a:chExt cx="1189994" cy="1189994"/>
          </a:xfrm>
        </p:grpSpPr>
        <p:sp>
          <p:nvSpPr>
            <p:cNvPr id="18" name="椭圆 17"/>
            <p:cNvSpPr/>
            <p:nvPr/>
          </p:nvSpPr>
          <p:spPr>
            <a:xfrm>
              <a:off x="1060350" y="2014350"/>
              <a:ext cx="1080778" cy="1080779"/>
            </a:xfrm>
            <a:prstGeom prst="ellipse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内容</a:t>
              </a:r>
              <a:endParaRPr lang="en-US" altLang="zh-CN" sz="1200" kern="0" dirty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  <a:p>
              <a:pPr algn="ctr">
                <a:defRPr/>
              </a:pPr>
              <a:r>
                <a:rPr lang="zh-CN" altLang="en-US" sz="1200" kern="0" dirty="0">
                  <a:solidFill>
                    <a:schemeClr val="bg1"/>
                  </a:solidFill>
                  <a:latin typeface="Bodoni MT" panose="02070603080606020203"/>
                  <a:ea typeface="微软雅黑" panose="020B0503020204020204" pitchFamily="34" charset="-122"/>
                </a:rPr>
                <a:t>说明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1005742" y="1959742"/>
              <a:ext cx="1189994" cy="1189994"/>
            </a:xfrm>
            <a:prstGeom prst="ellipse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400" kern="0">
                <a:solidFill>
                  <a:schemeClr val="bg1"/>
                </a:solidFill>
                <a:latin typeface="Bodoni MT" panose="02070603080606020203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cxnSpLocks noChangeShapeType="1"/>
            <a:stCxn id="4" idx="7"/>
            <a:endCxn id="7" idx="2"/>
          </p:cNvCxnSpPr>
          <p:nvPr/>
        </p:nvCxnSpPr>
        <p:spPr bwMode="auto">
          <a:xfrm flipV="1">
            <a:off x="1824754" y="2217584"/>
            <a:ext cx="747518" cy="257108"/>
          </a:xfrm>
          <a:prstGeom prst="line">
            <a:avLst/>
          </a:prstGeom>
          <a:noFill/>
          <a:ln w="9525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</p:cxnSp>
      <p:cxnSp>
        <p:nvCxnSpPr>
          <p:cNvPr id="21" name="直接连接符 20"/>
          <p:cNvCxnSpPr>
            <a:cxnSpLocks noChangeShapeType="1"/>
            <a:stCxn id="4" idx="5"/>
            <a:endCxn id="10" idx="2"/>
          </p:cNvCxnSpPr>
          <p:nvPr/>
        </p:nvCxnSpPr>
        <p:spPr bwMode="auto">
          <a:xfrm>
            <a:off x="1824754" y="3061912"/>
            <a:ext cx="747518" cy="330114"/>
          </a:xfrm>
          <a:prstGeom prst="line">
            <a:avLst/>
          </a:prstGeom>
          <a:noFill/>
          <a:ln w="9525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</p:cxnSp>
      <p:cxnSp>
        <p:nvCxnSpPr>
          <p:cNvPr id="22" name="直接连接符 21"/>
          <p:cNvCxnSpPr>
            <a:cxnSpLocks noChangeShapeType="1"/>
            <a:stCxn id="10" idx="5"/>
            <a:endCxn id="16" idx="2"/>
          </p:cNvCxnSpPr>
          <p:nvPr/>
        </p:nvCxnSpPr>
        <p:spPr bwMode="auto">
          <a:xfrm>
            <a:off x="3281699" y="3685638"/>
            <a:ext cx="847505" cy="342811"/>
          </a:xfrm>
          <a:prstGeom prst="line">
            <a:avLst/>
          </a:prstGeom>
          <a:noFill/>
          <a:ln w="9525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</p:cxnSp>
      <p:cxnSp>
        <p:nvCxnSpPr>
          <p:cNvPr id="23" name="直接连接符 22"/>
          <p:cNvCxnSpPr>
            <a:cxnSpLocks noChangeShapeType="1"/>
            <a:stCxn id="7" idx="7"/>
            <a:endCxn id="13" idx="2"/>
          </p:cNvCxnSpPr>
          <p:nvPr/>
        </p:nvCxnSpPr>
        <p:spPr bwMode="auto">
          <a:xfrm flipV="1">
            <a:off x="3281700" y="1614489"/>
            <a:ext cx="837982" cy="309482"/>
          </a:xfrm>
          <a:prstGeom prst="line">
            <a:avLst/>
          </a:prstGeom>
          <a:noFill/>
          <a:ln w="9525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</p:cxnSp>
      <p:cxnSp>
        <p:nvCxnSpPr>
          <p:cNvPr id="24" name="直接连接符 23"/>
          <p:cNvCxnSpPr>
            <a:cxnSpLocks noChangeShapeType="1"/>
            <a:stCxn id="7" idx="6"/>
            <a:endCxn id="19" idx="1"/>
          </p:cNvCxnSpPr>
          <p:nvPr/>
        </p:nvCxnSpPr>
        <p:spPr bwMode="auto">
          <a:xfrm>
            <a:off x="3403904" y="2217584"/>
            <a:ext cx="836396" cy="311069"/>
          </a:xfrm>
          <a:prstGeom prst="line">
            <a:avLst/>
          </a:prstGeom>
          <a:noFill/>
          <a:ln w="9525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</p:cxnSp>
      <p:cxnSp>
        <p:nvCxnSpPr>
          <p:cNvPr id="25" name="直接连接符 24"/>
          <p:cNvCxnSpPr>
            <a:cxnSpLocks noChangeShapeType="1"/>
            <a:stCxn id="10" idx="6"/>
            <a:endCxn id="19" idx="3"/>
          </p:cNvCxnSpPr>
          <p:nvPr/>
        </p:nvCxnSpPr>
        <p:spPr bwMode="auto">
          <a:xfrm flipV="1">
            <a:off x="3403904" y="3115874"/>
            <a:ext cx="836396" cy="276153"/>
          </a:xfrm>
          <a:prstGeom prst="line">
            <a:avLst/>
          </a:prstGeom>
          <a:noFill/>
          <a:ln w="9525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</p:cxn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5284604" y="1448490"/>
            <a:ext cx="2742881" cy="4564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5284604" y="2626971"/>
            <a:ext cx="2742881" cy="4564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5284602" y="3806256"/>
            <a:ext cx="2670893" cy="4564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点击输入简要文字内容，文字内容需概括精炼，不用多余的文字修饰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61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6" dur="200" fill="hold"/>
                                        <p:tgtEl>
                                          <p:spTgt spid="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4" dur="2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5" dur="200" fill="hold"/>
                                        <p:tgtEl>
                                          <p:spTgt spid="1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3" dur="200" fill="hold"/>
                                        <p:tgtEl>
                                          <p:spTgt spid="1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mph" presetSubtype="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1" dur="2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0"/>
          <p:cNvGrpSpPr/>
          <p:nvPr/>
        </p:nvGrpSpPr>
        <p:grpSpPr>
          <a:xfrm>
            <a:off x="3696665" y="3027928"/>
            <a:ext cx="1815122" cy="1506856"/>
            <a:chOff x="914400" y="3061139"/>
            <a:chExt cx="2182197" cy="1811491"/>
          </a:xfrm>
        </p:grpSpPr>
        <p:sp>
          <p:nvSpPr>
            <p:cNvPr id="6" name="Freeform 18"/>
            <p:cNvSpPr>
              <a:spLocks/>
            </p:cNvSpPr>
            <p:nvPr/>
          </p:nvSpPr>
          <p:spPr bwMode="auto">
            <a:xfrm>
              <a:off x="937330" y="3909559"/>
              <a:ext cx="2094298" cy="963071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707" y="0"/>
                </a:cxn>
                <a:cxn ang="0">
                  <a:pos x="1096" y="302"/>
                </a:cxn>
                <a:cxn ang="0">
                  <a:pos x="290" y="504"/>
                </a:cxn>
                <a:cxn ang="0">
                  <a:pos x="0" y="152"/>
                </a:cxn>
              </a:cxnLst>
              <a:rect l="0" t="0" r="r" b="b"/>
              <a:pathLst>
                <a:path w="1096" h="504">
                  <a:moveTo>
                    <a:pt x="0" y="152"/>
                  </a:moveTo>
                  <a:lnTo>
                    <a:pt x="707" y="0"/>
                  </a:lnTo>
                  <a:lnTo>
                    <a:pt x="1096" y="302"/>
                  </a:lnTo>
                  <a:lnTo>
                    <a:pt x="290" y="504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auto">
            <a:xfrm>
              <a:off x="2288305" y="3061139"/>
              <a:ext cx="808292" cy="142549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3" y="255"/>
                </a:cxn>
                <a:cxn ang="0">
                  <a:pos x="394" y="744"/>
                </a:cxn>
                <a:cxn ang="0">
                  <a:pos x="389" y="746"/>
                </a:cxn>
                <a:cxn ang="0">
                  <a:pos x="0" y="444"/>
                </a:cxn>
                <a:cxn ang="0">
                  <a:pos x="0" y="0"/>
                </a:cxn>
              </a:cxnLst>
              <a:rect l="0" t="0" r="r" b="b"/>
              <a:pathLst>
                <a:path w="423" h="746">
                  <a:moveTo>
                    <a:pt x="0" y="0"/>
                  </a:moveTo>
                  <a:lnTo>
                    <a:pt x="423" y="255"/>
                  </a:lnTo>
                  <a:lnTo>
                    <a:pt x="394" y="744"/>
                  </a:lnTo>
                  <a:lnTo>
                    <a:pt x="389" y="746"/>
                  </a:lnTo>
                  <a:lnTo>
                    <a:pt x="0" y="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auto">
            <a:xfrm>
              <a:off x="914400" y="3061139"/>
              <a:ext cx="1373906" cy="1138870"/>
            </a:xfrm>
            <a:custGeom>
              <a:avLst/>
              <a:gdLst/>
              <a:ahLst/>
              <a:cxnLst>
                <a:cxn ang="0">
                  <a:pos x="719" y="0"/>
                </a:cxn>
                <a:cxn ang="0">
                  <a:pos x="719" y="444"/>
                </a:cxn>
                <a:cxn ang="0">
                  <a:pos x="12" y="596"/>
                </a:cxn>
                <a:cxn ang="0">
                  <a:pos x="0" y="118"/>
                </a:cxn>
                <a:cxn ang="0">
                  <a:pos x="719" y="0"/>
                </a:cxn>
              </a:cxnLst>
              <a:rect l="0" t="0" r="r" b="b"/>
              <a:pathLst>
                <a:path w="719" h="596">
                  <a:moveTo>
                    <a:pt x="719" y="0"/>
                  </a:moveTo>
                  <a:lnTo>
                    <a:pt x="719" y="444"/>
                  </a:lnTo>
                  <a:lnTo>
                    <a:pt x="12" y="596"/>
                  </a:lnTo>
                  <a:lnTo>
                    <a:pt x="0" y="11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11"/>
          <p:cNvGrpSpPr/>
          <p:nvPr/>
        </p:nvGrpSpPr>
        <p:grpSpPr>
          <a:xfrm>
            <a:off x="3307195" y="1359356"/>
            <a:ext cx="2788723" cy="2276718"/>
            <a:chOff x="2934848" y="1057173"/>
            <a:chExt cx="3352690" cy="2736990"/>
          </a:xfrm>
        </p:grpSpPr>
        <p:grpSp>
          <p:nvGrpSpPr>
            <p:cNvPr id="4" name="Group 189"/>
            <p:cNvGrpSpPr/>
            <p:nvPr/>
          </p:nvGrpSpPr>
          <p:grpSpPr>
            <a:xfrm>
              <a:off x="4653082" y="1221946"/>
              <a:ext cx="395845" cy="464439"/>
              <a:chOff x="4913463" y="1279524"/>
              <a:chExt cx="395845" cy="464439"/>
            </a:xfrm>
          </p:grpSpPr>
          <p:grpSp>
            <p:nvGrpSpPr>
              <p:cNvPr id="5" name="Group 149"/>
              <p:cNvGrpSpPr/>
              <p:nvPr/>
            </p:nvGrpSpPr>
            <p:grpSpPr>
              <a:xfrm>
                <a:off x="4913463" y="1279524"/>
                <a:ext cx="395845" cy="464439"/>
                <a:chOff x="4951413" y="1201738"/>
                <a:chExt cx="439738" cy="515938"/>
              </a:xfrm>
              <a:solidFill>
                <a:schemeClr val="accent4"/>
              </a:solidFill>
            </p:grpSpPr>
            <p:sp>
              <p:nvSpPr>
                <p:cNvPr id="31" name="Oval 13"/>
                <p:cNvSpPr>
                  <a:spLocks noChangeArrowheads="1"/>
                </p:cNvSpPr>
                <p:nvPr/>
              </p:nvSpPr>
              <p:spPr bwMode="auto">
                <a:xfrm>
                  <a:off x="4951413" y="1201738"/>
                  <a:ext cx="439738" cy="4413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Freeform 14"/>
                <p:cNvSpPr>
                  <a:spLocks/>
                </p:cNvSpPr>
                <p:nvPr/>
              </p:nvSpPr>
              <p:spPr bwMode="auto">
                <a:xfrm>
                  <a:off x="5064125" y="1611313"/>
                  <a:ext cx="112713" cy="1063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" y="67"/>
                    </a:cxn>
                    <a:cxn ang="0">
                      <a:pos x="71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1" h="67">
                      <a:moveTo>
                        <a:pt x="0" y="0"/>
                      </a:moveTo>
                      <a:lnTo>
                        <a:pt x="5" y="67"/>
                      </a:lnTo>
                      <a:lnTo>
                        <a:pt x="7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7" name="Group 148"/>
              <p:cNvGrpSpPr/>
              <p:nvPr/>
            </p:nvGrpSpPr>
            <p:grpSpPr>
              <a:xfrm>
                <a:off x="5042077" y="1345260"/>
                <a:ext cx="142904" cy="275805"/>
                <a:chOff x="5094288" y="1274763"/>
                <a:chExt cx="158750" cy="306387"/>
              </a:xfrm>
            </p:grpSpPr>
            <p:sp>
              <p:nvSpPr>
                <p:cNvPr id="21" name="Freeform 15"/>
                <p:cNvSpPr>
                  <a:spLocks/>
                </p:cNvSpPr>
                <p:nvPr/>
              </p:nvSpPr>
              <p:spPr bwMode="auto">
                <a:xfrm>
                  <a:off x="5097463" y="1317625"/>
                  <a:ext cx="55563" cy="236538"/>
                </a:xfrm>
                <a:custGeom>
                  <a:avLst/>
                  <a:gdLst/>
                  <a:ahLst/>
                  <a:cxnLst>
                    <a:cxn ang="0">
                      <a:pos x="35" y="119"/>
                    </a:cxn>
                    <a:cxn ang="0">
                      <a:pos x="24" y="149"/>
                    </a:cxn>
                    <a:cxn ang="0">
                      <a:pos x="11" y="149"/>
                    </a:cxn>
                    <a:cxn ang="0">
                      <a:pos x="0" y="119"/>
                    </a:cxn>
                    <a:cxn ang="0">
                      <a:pos x="0" y="0"/>
                    </a:cxn>
                    <a:cxn ang="0">
                      <a:pos x="35" y="0"/>
                    </a:cxn>
                    <a:cxn ang="0">
                      <a:pos x="35" y="119"/>
                    </a:cxn>
                  </a:cxnLst>
                  <a:rect l="0" t="0" r="r" b="b"/>
                  <a:pathLst>
                    <a:path w="35" h="149">
                      <a:moveTo>
                        <a:pt x="35" y="119"/>
                      </a:moveTo>
                      <a:lnTo>
                        <a:pt x="24" y="149"/>
                      </a:lnTo>
                      <a:lnTo>
                        <a:pt x="11" y="149"/>
                      </a:lnTo>
                      <a:lnTo>
                        <a:pt x="0" y="119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11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Freeform 16"/>
                <p:cNvSpPr>
                  <a:spLocks/>
                </p:cNvSpPr>
                <p:nvPr/>
              </p:nvSpPr>
              <p:spPr bwMode="auto">
                <a:xfrm>
                  <a:off x="5097463" y="1274763"/>
                  <a:ext cx="55563" cy="68263"/>
                </a:xfrm>
                <a:custGeom>
                  <a:avLst/>
                  <a:gdLst/>
                  <a:ahLst/>
                  <a:cxnLst>
                    <a:cxn ang="0">
                      <a:pos x="44" y="32"/>
                    </a:cxn>
                    <a:cxn ang="0">
                      <a:pos x="22" y="54"/>
                    </a:cxn>
                    <a:cxn ang="0">
                      <a:pos x="22" y="54"/>
                    </a:cxn>
                    <a:cxn ang="0">
                      <a:pos x="0" y="32"/>
                    </a:cxn>
                    <a:cxn ang="0">
                      <a:pos x="0" y="12"/>
                    </a:cxn>
                    <a:cxn ang="0">
                      <a:pos x="22" y="2"/>
                    </a:cxn>
                    <a:cxn ang="0">
                      <a:pos x="22" y="2"/>
                    </a:cxn>
                    <a:cxn ang="0">
                      <a:pos x="44" y="12"/>
                    </a:cxn>
                    <a:cxn ang="0">
                      <a:pos x="44" y="32"/>
                    </a:cxn>
                  </a:cxnLst>
                  <a:rect l="0" t="0" r="r" b="b"/>
                  <a:pathLst>
                    <a:path w="44" h="54">
                      <a:moveTo>
                        <a:pt x="44" y="32"/>
                      </a:moveTo>
                      <a:cubicBezTo>
                        <a:pt x="44" y="44"/>
                        <a:pt x="34" y="54"/>
                        <a:pt x="22" y="54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10" y="54"/>
                        <a:pt x="0" y="44"/>
                        <a:pt x="0" y="3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0"/>
                        <a:pt x="10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34" y="2"/>
                        <a:pt x="44" y="0"/>
                        <a:pt x="44" y="12"/>
                      </a:cubicBezTo>
                      <a:lnTo>
                        <a:pt x="44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Rectangle 17"/>
                <p:cNvSpPr>
                  <a:spLocks noChangeArrowheads="1"/>
                </p:cNvSpPr>
                <p:nvPr/>
              </p:nvSpPr>
              <p:spPr bwMode="auto">
                <a:xfrm>
                  <a:off x="5094288" y="1303338"/>
                  <a:ext cx="61913" cy="571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Freeform 18"/>
                <p:cNvSpPr>
                  <a:spLocks/>
                </p:cNvSpPr>
                <p:nvPr/>
              </p:nvSpPr>
              <p:spPr bwMode="auto">
                <a:xfrm>
                  <a:off x="5114925" y="1546225"/>
                  <a:ext cx="20638" cy="3492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21"/>
                    </a:cxn>
                    <a:cxn ang="0">
                      <a:pos x="17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7" h="27">
                      <a:moveTo>
                        <a:pt x="0" y="5"/>
                      </a:moveTo>
                      <a:cubicBezTo>
                        <a:pt x="0" y="5"/>
                        <a:pt x="4" y="18"/>
                        <a:pt x="6" y="21"/>
                      </a:cubicBezTo>
                      <a:cubicBezTo>
                        <a:pt x="8" y="25"/>
                        <a:pt x="11" y="27"/>
                        <a:pt x="17" y="6"/>
                      </a:cubicBezTo>
                      <a:cubicBezTo>
                        <a:pt x="17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Freeform 19"/>
                <p:cNvSpPr>
                  <a:spLocks/>
                </p:cNvSpPr>
                <p:nvPr/>
              </p:nvSpPr>
              <p:spPr bwMode="auto">
                <a:xfrm>
                  <a:off x="5181600" y="1317625"/>
                  <a:ext cx="55563" cy="236538"/>
                </a:xfrm>
                <a:custGeom>
                  <a:avLst/>
                  <a:gdLst/>
                  <a:ahLst/>
                  <a:cxnLst>
                    <a:cxn ang="0">
                      <a:pos x="35" y="119"/>
                    </a:cxn>
                    <a:cxn ang="0">
                      <a:pos x="24" y="149"/>
                    </a:cxn>
                    <a:cxn ang="0">
                      <a:pos x="11" y="149"/>
                    </a:cxn>
                    <a:cxn ang="0">
                      <a:pos x="0" y="119"/>
                    </a:cxn>
                    <a:cxn ang="0">
                      <a:pos x="0" y="0"/>
                    </a:cxn>
                    <a:cxn ang="0">
                      <a:pos x="35" y="0"/>
                    </a:cxn>
                    <a:cxn ang="0">
                      <a:pos x="35" y="119"/>
                    </a:cxn>
                  </a:cxnLst>
                  <a:rect l="0" t="0" r="r" b="b"/>
                  <a:pathLst>
                    <a:path w="35" h="149">
                      <a:moveTo>
                        <a:pt x="35" y="119"/>
                      </a:moveTo>
                      <a:lnTo>
                        <a:pt x="24" y="149"/>
                      </a:lnTo>
                      <a:lnTo>
                        <a:pt x="11" y="149"/>
                      </a:lnTo>
                      <a:lnTo>
                        <a:pt x="0" y="119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11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Freeform 20"/>
                <p:cNvSpPr>
                  <a:spLocks/>
                </p:cNvSpPr>
                <p:nvPr/>
              </p:nvSpPr>
              <p:spPr bwMode="auto">
                <a:xfrm>
                  <a:off x="5181600" y="1274763"/>
                  <a:ext cx="55563" cy="68263"/>
                </a:xfrm>
                <a:custGeom>
                  <a:avLst/>
                  <a:gdLst/>
                  <a:ahLst/>
                  <a:cxnLst>
                    <a:cxn ang="0">
                      <a:pos x="44" y="32"/>
                    </a:cxn>
                    <a:cxn ang="0">
                      <a:pos x="22" y="54"/>
                    </a:cxn>
                    <a:cxn ang="0">
                      <a:pos x="22" y="54"/>
                    </a:cxn>
                    <a:cxn ang="0">
                      <a:pos x="0" y="32"/>
                    </a:cxn>
                    <a:cxn ang="0">
                      <a:pos x="0" y="12"/>
                    </a:cxn>
                    <a:cxn ang="0">
                      <a:pos x="22" y="2"/>
                    </a:cxn>
                    <a:cxn ang="0">
                      <a:pos x="22" y="2"/>
                    </a:cxn>
                    <a:cxn ang="0">
                      <a:pos x="44" y="12"/>
                    </a:cxn>
                    <a:cxn ang="0">
                      <a:pos x="44" y="32"/>
                    </a:cxn>
                  </a:cxnLst>
                  <a:rect l="0" t="0" r="r" b="b"/>
                  <a:pathLst>
                    <a:path w="44" h="54">
                      <a:moveTo>
                        <a:pt x="44" y="32"/>
                      </a:moveTo>
                      <a:cubicBezTo>
                        <a:pt x="44" y="44"/>
                        <a:pt x="34" y="54"/>
                        <a:pt x="22" y="54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10" y="54"/>
                        <a:pt x="0" y="44"/>
                        <a:pt x="0" y="3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0"/>
                        <a:pt x="10" y="2"/>
                        <a:pt x="2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34" y="2"/>
                        <a:pt x="44" y="0"/>
                        <a:pt x="44" y="12"/>
                      </a:cubicBezTo>
                      <a:lnTo>
                        <a:pt x="44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7" name="Rectangle 21"/>
                <p:cNvSpPr>
                  <a:spLocks noChangeArrowheads="1"/>
                </p:cNvSpPr>
                <p:nvPr/>
              </p:nvSpPr>
              <p:spPr bwMode="auto">
                <a:xfrm>
                  <a:off x="5178425" y="1303338"/>
                  <a:ext cx="61913" cy="571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 22"/>
                <p:cNvSpPr>
                  <a:spLocks/>
                </p:cNvSpPr>
                <p:nvPr/>
              </p:nvSpPr>
              <p:spPr bwMode="auto">
                <a:xfrm>
                  <a:off x="5197475" y="1546225"/>
                  <a:ext cx="22225" cy="34925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6" y="21"/>
                    </a:cxn>
                    <a:cxn ang="0">
                      <a:pos x="17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17" h="27">
                      <a:moveTo>
                        <a:pt x="0" y="5"/>
                      </a:moveTo>
                      <a:cubicBezTo>
                        <a:pt x="0" y="5"/>
                        <a:pt x="5" y="18"/>
                        <a:pt x="6" y="21"/>
                      </a:cubicBezTo>
                      <a:cubicBezTo>
                        <a:pt x="8" y="25"/>
                        <a:pt x="11" y="27"/>
                        <a:pt x="17" y="6"/>
                      </a:cubicBezTo>
                      <a:cubicBezTo>
                        <a:pt x="17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Freeform 23"/>
                <p:cNvSpPr>
                  <a:spLocks/>
                </p:cNvSpPr>
                <p:nvPr/>
              </p:nvSpPr>
              <p:spPr bwMode="auto">
                <a:xfrm>
                  <a:off x="5233988" y="1312863"/>
                  <a:ext cx="19050" cy="120650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4" y="11"/>
                    </a:cxn>
                    <a:cxn ang="0">
                      <a:pos x="14" y="89"/>
                    </a:cxn>
                    <a:cxn ang="0">
                      <a:pos x="10" y="95"/>
                    </a:cxn>
                    <a:cxn ang="0">
                      <a:pos x="10" y="33"/>
                    </a:cxn>
                    <a:cxn ang="0">
                      <a:pos x="5" y="2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" h="95">
                      <a:moveTo>
                        <a:pt x="1" y="1"/>
                      </a:moveTo>
                      <a:cubicBezTo>
                        <a:pt x="1" y="1"/>
                        <a:pt x="13" y="7"/>
                        <a:pt x="14" y="11"/>
                      </a:cubicBezTo>
                      <a:cubicBezTo>
                        <a:pt x="14" y="15"/>
                        <a:pt x="14" y="89"/>
                        <a:pt x="14" y="89"/>
                      </a:cubicBezTo>
                      <a:cubicBezTo>
                        <a:pt x="14" y="89"/>
                        <a:pt x="16" y="95"/>
                        <a:pt x="10" y="95"/>
                      </a:cubicBezTo>
                      <a:cubicBezTo>
                        <a:pt x="10" y="33"/>
                        <a:pt x="10" y="33"/>
                        <a:pt x="10" y="33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8" name="Group 179"/>
            <p:cNvGrpSpPr/>
            <p:nvPr/>
          </p:nvGrpSpPr>
          <p:grpSpPr>
            <a:xfrm>
              <a:off x="4069367" y="3008190"/>
              <a:ext cx="670221" cy="785973"/>
              <a:chOff x="4379002" y="3038673"/>
              <a:chExt cx="670221" cy="785973"/>
            </a:xfrm>
          </p:grpSpPr>
          <p:grpSp>
            <p:nvGrpSpPr>
              <p:cNvPr id="11" name="Group 151"/>
              <p:cNvGrpSpPr/>
              <p:nvPr/>
            </p:nvGrpSpPr>
            <p:grpSpPr>
              <a:xfrm>
                <a:off x="4379002" y="3038673"/>
                <a:ext cx="670221" cy="785973"/>
                <a:chOff x="4357688" y="3155950"/>
                <a:chExt cx="744538" cy="873125"/>
              </a:xfrm>
              <a:solidFill>
                <a:schemeClr val="accent1"/>
              </a:solidFill>
            </p:grpSpPr>
            <p:sp>
              <p:nvSpPr>
                <p:cNvPr id="42" name="Oval 24"/>
                <p:cNvSpPr>
                  <a:spLocks noChangeArrowheads="1"/>
                </p:cNvSpPr>
                <p:nvPr/>
              </p:nvSpPr>
              <p:spPr bwMode="auto">
                <a:xfrm>
                  <a:off x="4357688" y="3155950"/>
                  <a:ext cx="744538" cy="7461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3" name="Freeform 25"/>
                <p:cNvSpPr>
                  <a:spLocks/>
                </p:cNvSpPr>
                <p:nvPr/>
              </p:nvSpPr>
              <p:spPr bwMode="auto">
                <a:xfrm>
                  <a:off x="4546600" y="3851275"/>
                  <a:ext cx="192088" cy="177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" y="112"/>
                    </a:cxn>
                    <a:cxn ang="0">
                      <a:pos x="121" y="1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1" h="112">
                      <a:moveTo>
                        <a:pt x="0" y="0"/>
                      </a:moveTo>
                      <a:lnTo>
                        <a:pt x="10" y="112"/>
                      </a:lnTo>
                      <a:lnTo>
                        <a:pt x="121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Group 152"/>
              <p:cNvGrpSpPr/>
              <p:nvPr/>
            </p:nvGrpSpPr>
            <p:grpSpPr>
              <a:xfrm>
                <a:off x="4486179" y="3178719"/>
                <a:ext cx="484446" cy="368694"/>
                <a:chOff x="4476750" y="3311525"/>
                <a:chExt cx="538163" cy="409576"/>
              </a:xfrm>
            </p:grpSpPr>
            <p:sp>
              <p:nvSpPr>
                <p:cNvPr id="36" name="Freeform 50"/>
                <p:cNvSpPr>
                  <a:spLocks/>
                </p:cNvSpPr>
                <p:nvPr/>
              </p:nvSpPr>
              <p:spPr bwMode="auto">
                <a:xfrm>
                  <a:off x="4476750" y="3311525"/>
                  <a:ext cx="517525" cy="231775"/>
                </a:xfrm>
                <a:custGeom>
                  <a:avLst/>
                  <a:gdLst/>
                  <a:ahLst/>
                  <a:cxnLst>
                    <a:cxn ang="0">
                      <a:pos x="161" y="146"/>
                    </a:cxn>
                    <a:cxn ang="0">
                      <a:pos x="0" y="74"/>
                    </a:cxn>
                    <a:cxn ang="0">
                      <a:pos x="166" y="0"/>
                    </a:cxn>
                    <a:cxn ang="0">
                      <a:pos x="326" y="71"/>
                    </a:cxn>
                    <a:cxn ang="0">
                      <a:pos x="161" y="146"/>
                    </a:cxn>
                  </a:cxnLst>
                  <a:rect l="0" t="0" r="r" b="b"/>
                  <a:pathLst>
                    <a:path w="326" h="146">
                      <a:moveTo>
                        <a:pt x="161" y="146"/>
                      </a:moveTo>
                      <a:lnTo>
                        <a:pt x="0" y="74"/>
                      </a:lnTo>
                      <a:lnTo>
                        <a:pt x="166" y="0"/>
                      </a:lnTo>
                      <a:lnTo>
                        <a:pt x="326" y="71"/>
                      </a:lnTo>
                      <a:lnTo>
                        <a:pt x="161" y="14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7" name="Rectangle 51"/>
                <p:cNvSpPr>
                  <a:spLocks noChangeArrowheads="1"/>
                </p:cNvSpPr>
                <p:nvPr/>
              </p:nvSpPr>
              <p:spPr bwMode="auto">
                <a:xfrm>
                  <a:off x="4972050" y="3421063"/>
                  <a:ext cx="17463" cy="171450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Oval 52"/>
                <p:cNvSpPr>
                  <a:spLocks noChangeArrowheads="1"/>
                </p:cNvSpPr>
                <p:nvPr/>
              </p:nvSpPr>
              <p:spPr bwMode="auto">
                <a:xfrm>
                  <a:off x="4954588" y="3571875"/>
                  <a:ext cx="52388" cy="52388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Freeform 53"/>
                <p:cNvSpPr>
                  <a:spLocks/>
                </p:cNvSpPr>
                <p:nvPr/>
              </p:nvSpPr>
              <p:spPr bwMode="auto">
                <a:xfrm>
                  <a:off x="4948238" y="3600450"/>
                  <a:ext cx="38100" cy="112713"/>
                </a:xfrm>
                <a:custGeom>
                  <a:avLst/>
                  <a:gdLst/>
                  <a:ahLst/>
                  <a:cxnLst>
                    <a:cxn ang="0">
                      <a:pos x="16" y="5"/>
                    </a:cxn>
                    <a:cxn ang="0">
                      <a:pos x="7" y="90"/>
                    </a:cxn>
                    <a:cxn ang="0">
                      <a:pos x="30" y="90"/>
                    </a:cxn>
                    <a:cxn ang="0">
                      <a:pos x="30" y="0"/>
                    </a:cxn>
                    <a:cxn ang="0">
                      <a:pos x="16" y="5"/>
                    </a:cxn>
                  </a:cxnLst>
                  <a:rect l="0" t="0" r="r" b="b"/>
                  <a:pathLst>
                    <a:path w="30" h="90">
                      <a:moveTo>
                        <a:pt x="16" y="5"/>
                      </a:moveTo>
                      <a:cubicBezTo>
                        <a:pt x="16" y="5"/>
                        <a:pt x="0" y="38"/>
                        <a:pt x="7" y="90"/>
                      </a:cubicBezTo>
                      <a:cubicBezTo>
                        <a:pt x="30" y="90"/>
                        <a:pt x="30" y="90"/>
                        <a:pt x="30" y="9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16" y="7"/>
                        <a:pt x="16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Freeform 54"/>
                <p:cNvSpPr>
                  <a:spLocks/>
                </p:cNvSpPr>
                <p:nvPr/>
              </p:nvSpPr>
              <p:spPr bwMode="auto">
                <a:xfrm>
                  <a:off x="4976813" y="3600450"/>
                  <a:ext cx="38100" cy="112713"/>
                </a:xfrm>
                <a:custGeom>
                  <a:avLst/>
                  <a:gdLst/>
                  <a:ahLst/>
                  <a:cxnLst>
                    <a:cxn ang="0">
                      <a:pos x="14" y="5"/>
                    </a:cxn>
                    <a:cxn ang="0">
                      <a:pos x="23" y="90"/>
                    </a:cxn>
                    <a:cxn ang="0">
                      <a:pos x="0" y="90"/>
                    </a:cxn>
                    <a:cxn ang="0">
                      <a:pos x="0" y="0"/>
                    </a:cxn>
                    <a:cxn ang="0">
                      <a:pos x="14" y="5"/>
                    </a:cxn>
                  </a:cxnLst>
                  <a:rect l="0" t="0" r="r" b="b"/>
                  <a:pathLst>
                    <a:path w="30" h="90">
                      <a:moveTo>
                        <a:pt x="14" y="5"/>
                      </a:moveTo>
                      <a:cubicBezTo>
                        <a:pt x="14" y="5"/>
                        <a:pt x="30" y="38"/>
                        <a:pt x="23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4" y="7"/>
                        <a:pt x="14" y="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Freeform 55"/>
                <p:cNvSpPr>
                  <a:spLocks/>
                </p:cNvSpPr>
                <p:nvPr/>
              </p:nvSpPr>
              <p:spPr bwMode="auto">
                <a:xfrm>
                  <a:off x="4579938" y="3497263"/>
                  <a:ext cx="298450" cy="223838"/>
                </a:xfrm>
                <a:custGeom>
                  <a:avLst/>
                  <a:gdLst/>
                  <a:ahLst/>
                  <a:cxnLst>
                    <a:cxn ang="0">
                      <a:pos x="236" y="0"/>
                    </a:cxn>
                    <a:cxn ang="0">
                      <a:pos x="118" y="56"/>
                    </a:cxn>
                    <a:cxn ang="0">
                      <a:pos x="0" y="0"/>
                    </a:cxn>
                    <a:cxn ang="0">
                      <a:pos x="0" y="136"/>
                    </a:cxn>
                    <a:cxn ang="0">
                      <a:pos x="115" y="177"/>
                    </a:cxn>
                    <a:cxn ang="0">
                      <a:pos x="115" y="177"/>
                    </a:cxn>
                    <a:cxn ang="0">
                      <a:pos x="118" y="177"/>
                    </a:cxn>
                    <a:cxn ang="0">
                      <a:pos x="121" y="177"/>
                    </a:cxn>
                    <a:cxn ang="0">
                      <a:pos x="121" y="177"/>
                    </a:cxn>
                    <a:cxn ang="0">
                      <a:pos x="236" y="136"/>
                    </a:cxn>
                    <a:cxn ang="0">
                      <a:pos x="236" y="0"/>
                    </a:cxn>
                  </a:cxnLst>
                  <a:rect l="0" t="0" r="r" b="b"/>
                  <a:pathLst>
                    <a:path w="236" h="177">
                      <a:moveTo>
                        <a:pt x="236" y="0"/>
                      </a:moveTo>
                      <a:cubicBezTo>
                        <a:pt x="236" y="1"/>
                        <a:pt x="137" y="47"/>
                        <a:pt x="118" y="56"/>
                      </a:cubicBezTo>
                      <a:cubicBezTo>
                        <a:pt x="99" y="47"/>
                        <a:pt x="0" y="1"/>
                        <a:pt x="0" y="0"/>
                      </a:cubicBezTo>
                      <a:cubicBezTo>
                        <a:pt x="0" y="136"/>
                        <a:pt x="0" y="136"/>
                        <a:pt x="0" y="136"/>
                      </a:cubicBezTo>
                      <a:cubicBezTo>
                        <a:pt x="32" y="170"/>
                        <a:pt x="95" y="176"/>
                        <a:pt x="115" y="177"/>
                      </a:cubicBezTo>
                      <a:cubicBezTo>
                        <a:pt x="115" y="177"/>
                        <a:pt x="115" y="177"/>
                        <a:pt x="115" y="177"/>
                      </a:cubicBezTo>
                      <a:cubicBezTo>
                        <a:pt x="115" y="177"/>
                        <a:pt x="116" y="177"/>
                        <a:pt x="118" y="177"/>
                      </a:cubicBezTo>
                      <a:cubicBezTo>
                        <a:pt x="120" y="177"/>
                        <a:pt x="121" y="177"/>
                        <a:pt x="121" y="177"/>
                      </a:cubicBezTo>
                      <a:cubicBezTo>
                        <a:pt x="121" y="177"/>
                        <a:pt x="121" y="177"/>
                        <a:pt x="121" y="177"/>
                      </a:cubicBezTo>
                      <a:cubicBezTo>
                        <a:pt x="141" y="176"/>
                        <a:pt x="204" y="170"/>
                        <a:pt x="236" y="136"/>
                      </a:cubicBez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" name="Group 180"/>
            <p:cNvGrpSpPr/>
            <p:nvPr/>
          </p:nvGrpSpPr>
          <p:grpSpPr>
            <a:xfrm>
              <a:off x="4830009" y="3066085"/>
              <a:ext cx="438716" cy="508547"/>
              <a:chOff x="5217849" y="2905765"/>
              <a:chExt cx="438716" cy="508547"/>
            </a:xfrm>
          </p:grpSpPr>
          <p:grpSp>
            <p:nvGrpSpPr>
              <p:cNvPr id="14" name="Group 150"/>
              <p:cNvGrpSpPr/>
              <p:nvPr/>
            </p:nvGrpSpPr>
            <p:grpSpPr>
              <a:xfrm>
                <a:off x="5217849" y="2905765"/>
                <a:ext cx="438716" cy="508547"/>
                <a:chOff x="5289550" y="3008313"/>
                <a:chExt cx="487363" cy="564939"/>
              </a:xfrm>
              <a:solidFill>
                <a:schemeClr val="accent3"/>
              </a:solidFill>
            </p:grpSpPr>
            <p:sp>
              <p:nvSpPr>
                <p:cNvPr id="47" name="Oval 26"/>
                <p:cNvSpPr>
                  <a:spLocks noChangeArrowheads="1"/>
                </p:cNvSpPr>
                <p:nvPr/>
              </p:nvSpPr>
              <p:spPr bwMode="auto">
                <a:xfrm>
                  <a:off x="5289550" y="3008313"/>
                  <a:ext cx="487363" cy="48577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Freeform 27"/>
                <p:cNvSpPr>
                  <a:spLocks/>
                </p:cNvSpPr>
                <p:nvPr/>
              </p:nvSpPr>
              <p:spPr bwMode="auto">
                <a:xfrm>
                  <a:off x="5413375" y="3457364"/>
                  <a:ext cx="125413" cy="1158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73"/>
                    </a:cxn>
                    <a:cxn ang="0">
                      <a:pos x="79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9" h="73">
                      <a:moveTo>
                        <a:pt x="0" y="0"/>
                      </a:moveTo>
                      <a:lnTo>
                        <a:pt x="6" y="73"/>
                      </a:lnTo>
                      <a:lnTo>
                        <a:pt x="79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6" name="Freeform 56"/>
              <p:cNvSpPr>
                <a:spLocks noEditPoints="1"/>
              </p:cNvSpPr>
              <p:nvPr/>
            </p:nvSpPr>
            <p:spPr bwMode="auto">
              <a:xfrm>
                <a:off x="5313595" y="2975796"/>
                <a:ext cx="260086" cy="264373"/>
              </a:xfrm>
              <a:custGeom>
                <a:avLst/>
                <a:gdLst/>
                <a:ahLst/>
                <a:cxnLst>
                  <a:cxn ang="0">
                    <a:pos x="147" y="112"/>
                  </a:cxn>
                  <a:cxn ang="0">
                    <a:pos x="141" y="98"/>
                  </a:cxn>
                  <a:cxn ang="0">
                    <a:pos x="141" y="44"/>
                  </a:cxn>
                  <a:cxn ang="0">
                    <a:pos x="147" y="37"/>
                  </a:cxn>
                  <a:cxn ang="0">
                    <a:pos x="148" y="37"/>
                  </a:cxn>
                  <a:cxn ang="0">
                    <a:pos x="148" y="13"/>
                  </a:cxn>
                  <a:cxn ang="0">
                    <a:pos x="147" y="13"/>
                  </a:cxn>
                  <a:cxn ang="0">
                    <a:pos x="147" y="12"/>
                  </a:cxn>
                  <a:cxn ang="0">
                    <a:pos x="114" y="0"/>
                  </a:cxn>
                  <a:cxn ang="0">
                    <a:pos x="81" y="12"/>
                  </a:cxn>
                  <a:cxn ang="0">
                    <a:pos x="81" y="13"/>
                  </a:cxn>
                  <a:cxn ang="0">
                    <a:pos x="80" y="13"/>
                  </a:cxn>
                  <a:cxn ang="0">
                    <a:pos x="80" y="37"/>
                  </a:cxn>
                  <a:cxn ang="0">
                    <a:pos x="81" y="37"/>
                  </a:cxn>
                  <a:cxn ang="0">
                    <a:pos x="91" y="44"/>
                  </a:cxn>
                  <a:cxn ang="0">
                    <a:pos x="91" y="98"/>
                  </a:cxn>
                  <a:cxn ang="0">
                    <a:pos x="83" y="112"/>
                  </a:cxn>
                  <a:cxn ang="0">
                    <a:pos x="31" y="212"/>
                  </a:cxn>
                  <a:cxn ang="0">
                    <a:pos x="115" y="230"/>
                  </a:cxn>
                  <a:cxn ang="0">
                    <a:pos x="198" y="212"/>
                  </a:cxn>
                  <a:cxn ang="0">
                    <a:pos x="147" y="112"/>
                  </a:cxn>
                  <a:cxn ang="0">
                    <a:pos x="145" y="213"/>
                  </a:cxn>
                  <a:cxn ang="0">
                    <a:pos x="182" y="187"/>
                  </a:cxn>
                  <a:cxn ang="0">
                    <a:pos x="150" y="134"/>
                  </a:cxn>
                  <a:cxn ang="0">
                    <a:pos x="193" y="190"/>
                  </a:cxn>
                  <a:cxn ang="0">
                    <a:pos x="145" y="213"/>
                  </a:cxn>
                </a:cxnLst>
                <a:rect l="0" t="0" r="r" b="b"/>
                <a:pathLst>
                  <a:path w="229" h="231">
                    <a:moveTo>
                      <a:pt x="147" y="112"/>
                    </a:moveTo>
                    <a:cubicBezTo>
                      <a:pt x="147" y="112"/>
                      <a:pt x="141" y="109"/>
                      <a:pt x="141" y="98"/>
                    </a:cubicBezTo>
                    <a:cubicBezTo>
                      <a:pt x="141" y="89"/>
                      <a:pt x="141" y="55"/>
                      <a:pt x="141" y="44"/>
                    </a:cubicBezTo>
                    <a:cubicBezTo>
                      <a:pt x="145" y="42"/>
                      <a:pt x="147" y="40"/>
                      <a:pt x="147" y="37"/>
                    </a:cubicBezTo>
                    <a:cubicBezTo>
                      <a:pt x="148" y="37"/>
                      <a:pt x="148" y="37"/>
                      <a:pt x="148" y="37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7" y="13"/>
                      <a:pt x="147" y="13"/>
                      <a:pt x="147" y="12"/>
                    </a:cubicBezTo>
                    <a:cubicBezTo>
                      <a:pt x="147" y="5"/>
                      <a:pt x="132" y="0"/>
                      <a:pt x="114" y="0"/>
                    </a:cubicBezTo>
                    <a:cubicBezTo>
                      <a:pt x="96" y="0"/>
                      <a:pt x="81" y="5"/>
                      <a:pt x="81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0" y="37"/>
                      <a:pt x="80" y="37"/>
                      <a:pt x="80" y="37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82" y="40"/>
                      <a:pt x="84" y="42"/>
                      <a:pt x="91" y="44"/>
                    </a:cubicBezTo>
                    <a:cubicBezTo>
                      <a:pt x="91" y="56"/>
                      <a:pt x="91" y="89"/>
                      <a:pt x="91" y="98"/>
                    </a:cubicBezTo>
                    <a:cubicBezTo>
                      <a:pt x="91" y="109"/>
                      <a:pt x="83" y="112"/>
                      <a:pt x="83" y="112"/>
                    </a:cubicBezTo>
                    <a:cubicBezTo>
                      <a:pt x="71" y="119"/>
                      <a:pt x="0" y="190"/>
                      <a:pt x="31" y="212"/>
                    </a:cubicBezTo>
                    <a:cubicBezTo>
                      <a:pt x="59" y="231"/>
                      <a:pt x="105" y="231"/>
                      <a:pt x="115" y="230"/>
                    </a:cubicBezTo>
                    <a:cubicBezTo>
                      <a:pt x="124" y="231"/>
                      <a:pt x="170" y="231"/>
                      <a:pt x="198" y="212"/>
                    </a:cubicBezTo>
                    <a:cubicBezTo>
                      <a:pt x="229" y="190"/>
                      <a:pt x="159" y="119"/>
                      <a:pt x="147" y="112"/>
                    </a:cubicBezTo>
                    <a:close/>
                    <a:moveTo>
                      <a:pt x="145" y="213"/>
                    </a:moveTo>
                    <a:cubicBezTo>
                      <a:pt x="145" y="213"/>
                      <a:pt x="180" y="206"/>
                      <a:pt x="182" y="187"/>
                    </a:cubicBezTo>
                    <a:cubicBezTo>
                      <a:pt x="183" y="169"/>
                      <a:pt x="150" y="134"/>
                      <a:pt x="150" y="134"/>
                    </a:cubicBezTo>
                    <a:cubicBezTo>
                      <a:pt x="150" y="134"/>
                      <a:pt x="194" y="167"/>
                      <a:pt x="193" y="190"/>
                    </a:cubicBezTo>
                    <a:cubicBezTo>
                      <a:pt x="193" y="213"/>
                      <a:pt x="145" y="213"/>
                      <a:pt x="145" y="213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82"/>
            <p:cNvGrpSpPr/>
            <p:nvPr/>
          </p:nvGrpSpPr>
          <p:grpSpPr>
            <a:xfrm>
              <a:off x="4677609" y="2445889"/>
              <a:ext cx="530175" cy="620204"/>
              <a:chOff x="4974912" y="2319866"/>
              <a:chExt cx="530175" cy="620204"/>
            </a:xfrm>
          </p:grpSpPr>
          <p:grpSp>
            <p:nvGrpSpPr>
              <p:cNvPr id="16" name="Group 144"/>
              <p:cNvGrpSpPr/>
              <p:nvPr/>
            </p:nvGrpSpPr>
            <p:grpSpPr>
              <a:xfrm>
                <a:off x="4974912" y="2319866"/>
                <a:ext cx="530175" cy="620204"/>
                <a:chOff x="5019675" y="2357438"/>
                <a:chExt cx="588963" cy="688975"/>
              </a:xfrm>
              <a:solidFill>
                <a:schemeClr val="accent4"/>
              </a:solidFill>
            </p:grpSpPr>
            <p:sp>
              <p:nvSpPr>
                <p:cNvPr id="54" name="Oval 28"/>
                <p:cNvSpPr>
                  <a:spLocks noChangeArrowheads="1"/>
                </p:cNvSpPr>
                <p:nvPr/>
              </p:nvSpPr>
              <p:spPr bwMode="auto">
                <a:xfrm>
                  <a:off x="5019675" y="2357438"/>
                  <a:ext cx="588963" cy="5889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5" name="Freeform 29"/>
                <p:cNvSpPr>
                  <a:spLocks/>
                </p:cNvSpPr>
                <p:nvPr/>
              </p:nvSpPr>
              <p:spPr bwMode="auto">
                <a:xfrm>
                  <a:off x="5168900" y="2905125"/>
                  <a:ext cx="152400" cy="1412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89"/>
                    </a:cxn>
                    <a:cxn ang="0">
                      <a:pos x="96" y="1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6" h="89">
                      <a:moveTo>
                        <a:pt x="0" y="0"/>
                      </a:moveTo>
                      <a:lnTo>
                        <a:pt x="8" y="89"/>
                      </a:lnTo>
                      <a:lnTo>
                        <a:pt x="96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43"/>
              <p:cNvGrpSpPr/>
              <p:nvPr/>
            </p:nvGrpSpPr>
            <p:grpSpPr>
              <a:xfrm>
                <a:off x="5070658" y="2422757"/>
                <a:ext cx="367264" cy="327250"/>
                <a:chOff x="5126038" y="2471738"/>
                <a:chExt cx="407988" cy="363537"/>
              </a:xfrm>
            </p:grpSpPr>
            <p:sp>
              <p:nvSpPr>
                <p:cNvPr id="52" name="Freeform 57"/>
                <p:cNvSpPr>
                  <a:spLocks noEditPoints="1"/>
                </p:cNvSpPr>
                <p:nvPr/>
              </p:nvSpPr>
              <p:spPr bwMode="auto">
                <a:xfrm>
                  <a:off x="5135563" y="2471738"/>
                  <a:ext cx="361950" cy="361950"/>
                </a:xfrm>
                <a:custGeom>
                  <a:avLst/>
                  <a:gdLst/>
                  <a:ahLst/>
                  <a:cxnLst>
                    <a:cxn ang="0">
                      <a:pos x="143" y="0"/>
                    </a:cxn>
                    <a:cxn ang="0">
                      <a:pos x="0" y="143"/>
                    </a:cxn>
                    <a:cxn ang="0">
                      <a:pos x="143" y="286"/>
                    </a:cxn>
                    <a:cxn ang="0">
                      <a:pos x="286" y="143"/>
                    </a:cxn>
                    <a:cxn ang="0">
                      <a:pos x="143" y="0"/>
                    </a:cxn>
                    <a:cxn ang="0">
                      <a:pos x="143" y="279"/>
                    </a:cxn>
                    <a:cxn ang="0">
                      <a:pos x="7" y="143"/>
                    </a:cxn>
                    <a:cxn ang="0">
                      <a:pos x="143" y="6"/>
                    </a:cxn>
                    <a:cxn ang="0">
                      <a:pos x="280" y="143"/>
                    </a:cxn>
                    <a:cxn ang="0">
                      <a:pos x="143" y="279"/>
                    </a:cxn>
                  </a:cxnLst>
                  <a:rect l="0" t="0" r="r" b="b"/>
                  <a:pathLst>
                    <a:path w="286" h="286">
                      <a:moveTo>
                        <a:pt x="143" y="0"/>
                      </a:moveTo>
                      <a:cubicBezTo>
                        <a:pt x="64" y="0"/>
                        <a:pt x="0" y="64"/>
                        <a:pt x="0" y="143"/>
                      </a:cubicBezTo>
                      <a:cubicBezTo>
                        <a:pt x="0" y="222"/>
                        <a:pt x="64" y="286"/>
                        <a:pt x="143" y="286"/>
                      </a:cubicBezTo>
                      <a:cubicBezTo>
                        <a:pt x="222" y="286"/>
                        <a:pt x="286" y="222"/>
                        <a:pt x="286" y="143"/>
                      </a:cubicBezTo>
                      <a:cubicBezTo>
                        <a:pt x="286" y="64"/>
                        <a:pt x="222" y="0"/>
                        <a:pt x="143" y="0"/>
                      </a:cubicBezTo>
                      <a:close/>
                      <a:moveTo>
                        <a:pt x="143" y="279"/>
                      </a:moveTo>
                      <a:cubicBezTo>
                        <a:pt x="68" y="279"/>
                        <a:pt x="7" y="218"/>
                        <a:pt x="7" y="143"/>
                      </a:cubicBezTo>
                      <a:cubicBezTo>
                        <a:pt x="7" y="67"/>
                        <a:pt x="68" y="6"/>
                        <a:pt x="143" y="6"/>
                      </a:cubicBezTo>
                      <a:cubicBezTo>
                        <a:pt x="219" y="6"/>
                        <a:pt x="280" y="67"/>
                        <a:pt x="280" y="143"/>
                      </a:cubicBezTo>
                      <a:cubicBezTo>
                        <a:pt x="280" y="218"/>
                        <a:pt x="219" y="279"/>
                        <a:pt x="143" y="27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3" name="Freeform 58"/>
                <p:cNvSpPr>
                  <a:spLocks/>
                </p:cNvSpPr>
                <p:nvPr/>
              </p:nvSpPr>
              <p:spPr bwMode="auto">
                <a:xfrm>
                  <a:off x="5126038" y="2476500"/>
                  <a:ext cx="407988" cy="358775"/>
                </a:xfrm>
                <a:custGeom>
                  <a:avLst/>
                  <a:gdLst/>
                  <a:ahLst/>
                  <a:cxnLst>
                    <a:cxn ang="0">
                      <a:pos x="93" y="22"/>
                    </a:cxn>
                    <a:cxn ang="0">
                      <a:pos x="87" y="33"/>
                    </a:cxn>
                    <a:cxn ang="0">
                      <a:pos x="81" y="41"/>
                    </a:cxn>
                    <a:cxn ang="0">
                      <a:pos x="76" y="37"/>
                    </a:cxn>
                    <a:cxn ang="0">
                      <a:pos x="75" y="46"/>
                    </a:cxn>
                    <a:cxn ang="0">
                      <a:pos x="60" y="49"/>
                    </a:cxn>
                    <a:cxn ang="0">
                      <a:pos x="51" y="58"/>
                    </a:cxn>
                    <a:cxn ang="0">
                      <a:pos x="39" y="76"/>
                    </a:cxn>
                    <a:cxn ang="0">
                      <a:pos x="31" y="87"/>
                    </a:cxn>
                    <a:cxn ang="0">
                      <a:pos x="38" y="95"/>
                    </a:cxn>
                    <a:cxn ang="0">
                      <a:pos x="39" y="99"/>
                    </a:cxn>
                    <a:cxn ang="0">
                      <a:pos x="32" y="93"/>
                    </a:cxn>
                    <a:cxn ang="0">
                      <a:pos x="27" y="85"/>
                    </a:cxn>
                    <a:cxn ang="0">
                      <a:pos x="24" y="97"/>
                    </a:cxn>
                    <a:cxn ang="0">
                      <a:pos x="25" y="118"/>
                    </a:cxn>
                    <a:cxn ang="0">
                      <a:pos x="35" y="113"/>
                    </a:cxn>
                    <a:cxn ang="0">
                      <a:pos x="46" y="125"/>
                    </a:cxn>
                    <a:cxn ang="0">
                      <a:pos x="59" y="138"/>
                    </a:cxn>
                    <a:cxn ang="0">
                      <a:pos x="71" y="149"/>
                    </a:cxn>
                    <a:cxn ang="0">
                      <a:pos x="87" y="166"/>
                    </a:cxn>
                    <a:cxn ang="0">
                      <a:pos x="82" y="190"/>
                    </a:cxn>
                    <a:cxn ang="0">
                      <a:pos x="69" y="219"/>
                    </a:cxn>
                    <a:cxn ang="0">
                      <a:pos x="74" y="240"/>
                    </a:cxn>
                    <a:cxn ang="0">
                      <a:pos x="66" y="241"/>
                    </a:cxn>
                    <a:cxn ang="0">
                      <a:pos x="46" y="209"/>
                    </a:cxn>
                    <a:cxn ang="0">
                      <a:pos x="24" y="159"/>
                    </a:cxn>
                    <a:cxn ang="0">
                      <a:pos x="17" y="123"/>
                    </a:cxn>
                    <a:cxn ang="0">
                      <a:pos x="104" y="259"/>
                    </a:cxn>
                    <a:cxn ang="0">
                      <a:pos x="127" y="255"/>
                    </a:cxn>
                    <a:cxn ang="0">
                      <a:pos x="156" y="252"/>
                    </a:cxn>
                    <a:cxn ang="0">
                      <a:pos x="154" y="264"/>
                    </a:cxn>
                    <a:cxn ang="0">
                      <a:pos x="171" y="263"/>
                    </a:cxn>
                    <a:cxn ang="0">
                      <a:pos x="196" y="260"/>
                    </a:cxn>
                    <a:cxn ang="0">
                      <a:pos x="194" y="4"/>
                    </a:cxn>
                    <a:cxn ang="0">
                      <a:pos x="278" y="91"/>
                    </a:cxn>
                    <a:cxn ang="0">
                      <a:pos x="267" y="82"/>
                    </a:cxn>
                    <a:cxn ang="0">
                      <a:pos x="256" y="105"/>
                    </a:cxn>
                    <a:cxn ang="0">
                      <a:pos x="240" y="84"/>
                    </a:cxn>
                    <a:cxn ang="0">
                      <a:pos x="247" y="106"/>
                    </a:cxn>
                    <a:cxn ang="0">
                      <a:pos x="263" y="112"/>
                    </a:cxn>
                    <a:cxn ang="0">
                      <a:pos x="256" y="142"/>
                    </a:cxn>
                    <a:cxn ang="0">
                      <a:pos x="248" y="173"/>
                    </a:cxn>
                    <a:cxn ang="0">
                      <a:pos x="238" y="194"/>
                    </a:cxn>
                    <a:cxn ang="0">
                      <a:pos x="208" y="218"/>
                    </a:cxn>
                    <a:cxn ang="0">
                      <a:pos x="200" y="197"/>
                    </a:cxn>
                    <a:cxn ang="0">
                      <a:pos x="201" y="171"/>
                    </a:cxn>
                    <a:cxn ang="0">
                      <a:pos x="191" y="143"/>
                    </a:cxn>
                    <a:cxn ang="0">
                      <a:pos x="177" y="127"/>
                    </a:cxn>
                    <a:cxn ang="0">
                      <a:pos x="140" y="128"/>
                    </a:cxn>
                    <a:cxn ang="0">
                      <a:pos x="127" y="108"/>
                    </a:cxn>
                    <a:cxn ang="0">
                      <a:pos x="142" y="70"/>
                    </a:cxn>
                    <a:cxn ang="0">
                      <a:pos x="168" y="59"/>
                    </a:cxn>
                    <a:cxn ang="0">
                      <a:pos x="185" y="66"/>
                    </a:cxn>
                    <a:cxn ang="0">
                      <a:pos x="207" y="66"/>
                    </a:cxn>
                    <a:cxn ang="0">
                      <a:pos x="229" y="62"/>
                    </a:cxn>
                    <a:cxn ang="0">
                      <a:pos x="208" y="53"/>
                    </a:cxn>
                    <a:cxn ang="0">
                      <a:pos x="207" y="46"/>
                    </a:cxn>
                    <a:cxn ang="0">
                      <a:pos x="180" y="46"/>
                    </a:cxn>
                    <a:cxn ang="0">
                      <a:pos x="157" y="53"/>
                    </a:cxn>
                    <a:cxn ang="0">
                      <a:pos x="152" y="30"/>
                    </a:cxn>
                    <a:cxn ang="0">
                      <a:pos x="136" y="16"/>
                    </a:cxn>
                    <a:cxn ang="0">
                      <a:pos x="154" y="5"/>
                    </a:cxn>
                  </a:cxnLst>
                  <a:rect l="0" t="0" r="r" b="b"/>
                  <a:pathLst>
                    <a:path w="322" h="282">
                      <a:moveTo>
                        <a:pt x="131" y="1"/>
                      </a:moveTo>
                      <a:cubicBezTo>
                        <a:pt x="131" y="1"/>
                        <a:pt x="83" y="7"/>
                        <a:pt x="50" y="45"/>
                      </a:cubicBezTo>
                      <a:cubicBezTo>
                        <a:pt x="50" y="45"/>
                        <a:pt x="75" y="19"/>
                        <a:pt x="91" y="19"/>
                      </a:cubicBezTo>
                      <a:cubicBezTo>
                        <a:pt x="94" y="20"/>
                        <a:pt x="94" y="20"/>
                        <a:pt x="94" y="20"/>
                      </a:cubicBezTo>
                      <a:cubicBezTo>
                        <a:pt x="94" y="20"/>
                        <a:pt x="94" y="22"/>
                        <a:pt x="93" y="22"/>
                      </a:cubicBezTo>
                      <a:cubicBezTo>
                        <a:pt x="93" y="23"/>
                        <a:pt x="91" y="25"/>
                        <a:pt x="91" y="26"/>
                      </a:cubicBezTo>
                      <a:cubicBezTo>
                        <a:pt x="91" y="27"/>
                        <a:pt x="91" y="29"/>
                        <a:pt x="91" y="29"/>
                      </a:cubicBezTo>
                      <a:cubicBezTo>
                        <a:pt x="90" y="30"/>
                        <a:pt x="90" y="30"/>
                        <a:pt x="90" y="30"/>
                      </a:cubicBezTo>
                      <a:cubicBezTo>
                        <a:pt x="90" y="30"/>
                        <a:pt x="88" y="31"/>
                        <a:pt x="88" y="31"/>
                      </a:cubicBezTo>
                      <a:cubicBezTo>
                        <a:pt x="88" y="32"/>
                        <a:pt x="87" y="32"/>
                        <a:pt x="87" y="33"/>
                      </a:cubicBezTo>
                      <a:cubicBezTo>
                        <a:pt x="87" y="34"/>
                        <a:pt x="87" y="36"/>
                        <a:pt x="87" y="36"/>
                      </a:cubicBezTo>
                      <a:cubicBezTo>
                        <a:pt x="88" y="39"/>
                        <a:pt x="88" y="39"/>
                        <a:pt x="88" y="39"/>
                      </a:cubicBezTo>
                      <a:cubicBezTo>
                        <a:pt x="87" y="40"/>
                        <a:pt x="87" y="40"/>
                        <a:pt x="87" y="40"/>
                      </a:cubicBezTo>
                      <a:cubicBezTo>
                        <a:pt x="85" y="41"/>
                        <a:pt x="85" y="41"/>
                        <a:pt x="85" y="41"/>
                      </a:cubicBezTo>
                      <a:cubicBezTo>
                        <a:pt x="85" y="41"/>
                        <a:pt x="82" y="42"/>
                        <a:pt x="81" y="41"/>
                      </a:cubicBezTo>
                      <a:cubicBezTo>
                        <a:pt x="80" y="41"/>
                        <a:pt x="80" y="39"/>
                        <a:pt x="80" y="39"/>
                      </a:cubicBezTo>
                      <a:cubicBezTo>
                        <a:pt x="83" y="37"/>
                        <a:pt x="83" y="37"/>
                        <a:pt x="83" y="37"/>
                      </a:cubicBezTo>
                      <a:cubicBezTo>
                        <a:pt x="83" y="37"/>
                        <a:pt x="83" y="37"/>
                        <a:pt x="82" y="36"/>
                      </a:cubicBezTo>
                      <a:cubicBezTo>
                        <a:pt x="81" y="36"/>
                        <a:pt x="82" y="34"/>
                        <a:pt x="80" y="34"/>
                      </a:cubicBezTo>
                      <a:cubicBezTo>
                        <a:pt x="79" y="35"/>
                        <a:pt x="76" y="37"/>
                        <a:pt x="76" y="37"/>
                      </a:cubicBezTo>
                      <a:cubicBezTo>
                        <a:pt x="74" y="38"/>
                        <a:pt x="74" y="38"/>
                        <a:pt x="74" y="38"/>
                      </a:cubicBezTo>
                      <a:cubicBezTo>
                        <a:pt x="74" y="38"/>
                        <a:pt x="73" y="41"/>
                        <a:pt x="73" y="41"/>
                      </a:cubicBezTo>
                      <a:cubicBezTo>
                        <a:pt x="74" y="41"/>
                        <a:pt x="75" y="42"/>
                        <a:pt x="75" y="42"/>
                      </a:cubicBezTo>
                      <a:cubicBezTo>
                        <a:pt x="75" y="42"/>
                        <a:pt x="75" y="43"/>
                        <a:pt x="75" y="44"/>
                      </a:cubicBezTo>
                      <a:cubicBezTo>
                        <a:pt x="75" y="45"/>
                        <a:pt x="75" y="46"/>
                        <a:pt x="75" y="46"/>
                      </a:cubicBezTo>
                      <a:cubicBezTo>
                        <a:pt x="75" y="46"/>
                        <a:pt x="74" y="47"/>
                        <a:pt x="72" y="47"/>
                      </a:cubicBezTo>
                      <a:cubicBezTo>
                        <a:pt x="71" y="46"/>
                        <a:pt x="69" y="46"/>
                        <a:pt x="68" y="46"/>
                      </a:cubicBezTo>
                      <a:cubicBezTo>
                        <a:pt x="67" y="45"/>
                        <a:pt x="66" y="45"/>
                        <a:pt x="65" y="45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7"/>
                        <a:pt x="60" y="49"/>
                        <a:pt x="60" y="49"/>
                      </a:cubicBezTo>
                      <a:cubicBezTo>
                        <a:pt x="60" y="49"/>
                        <a:pt x="59" y="49"/>
                        <a:pt x="59" y="50"/>
                      </a:cubicBezTo>
                      <a:cubicBezTo>
                        <a:pt x="59" y="51"/>
                        <a:pt x="58" y="53"/>
                        <a:pt x="58" y="53"/>
                      </a:cubicBezTo>
                      <a:cubicBezTo>
                        <a:pt x="58" y="53"/>
                        <a:pt x="57" y="54"/>
                        <a:pt x="55" y="55"/>
                      </a:cubicBezTo>
                      <a:cubicBezTo>
                        <a:pt x="53" y="55"/>
                        <a:pt x="52" y="56"/>
                        <a:pt x="52" y="56"/>
                      </a:cubicBezTo>
                      <a:cubicBezTo>
                        <a:pt x="51" y="58"/>
                        <a:pt x="51" y="58"/>
                        <a:pt x="51" y="58"/>
                      </a:cubicBezTo>
                      <a:cubicBezTo>
                        <a:pt x="51" y="58"/>
                        <a:pt x="49" y="60"/>
                        <a:pt x="48" y="61"/>
                      </a:cubicBezTo>
                      <a:cubicBezTo>
                        <a:pt x="47" y="62"/>
                        <a:pt x="44" y="65"/>
                        <a:pt x="43" y="65"/>
                      </a:cubicBezTo>
                      <a:cubicBezTo>
                        <a:pt x="43" y="65"/>
                        <a:pt x="41" y="67"/>
                        <a:pt x="41" y="68"/>
                      </a:cubicBezTo>
                      <a:cubicBezTo>
                        <a:pt x="40" y="69"/>
                        <a:pt x="41" y="71"/>
                        <a:pt x="40" y="72"/>
                      </a:cubicBezTo>
                      <a:cubicBezTo>
                        <a:pt x="40" y="73"/>
                        <a:pt x="39" y="74"/>
                        <a:pt x="39" y="76"/>
                      </a:cubicBezTo>
                      <a:cubicBezTo>
                        <a:pt x="39" y="77"/>
                        <a:pt x="38" y="79"/>
                        <a:pt x="37" y="79"/>
                      </a:cubicBezTo>
                      <a:cubicBezTo>
                        <a:pt x="36" y="80"/>
                        <a:pt x="35" y="81"/>
                        <a:pt x="35" y="81"/>
                      </a:cubicBezTo>
                      <a:cubicBezTo>
                        <a:pt x="34" y="81"/>
                        <a:pt x="32" y="82"/>
                        <a:pt x="31" y="83"/>
                      </a:cubicBezTo>
                      <a:cubicBezTo>
                        <a:pt x="30" y="83"/>
                        <a:pt x="29" y="85"/>
                        <a:pt x="29" y="85"/>
                      </a:cubicBezTo>
                      <a:cubicBezTo>
                        <a:pt x="29" y="86"/>
                        <a:pt x="31" y="87"/>
                        <a:pt x="31" y="87"/>
                      </a:cubicBezTo>
                      <a:cubicBezTo>
                        <a:pt x="32" y="87"/>
                        <a:pt x="33" y="88"/>
                        <a:pt x="33" y="88"/>
                      </a:cubicBezTo>
                      <a:cubicBezTo>
                        <a:pt x="33" y="88"/>
                        <a:pt x="33" y="90"/>
                        <a:pt x="33" y="91"/>
                      </a:cubicBezTo>
                      <a:cubicBezTo>
                        <a:pt x="33" y="91"/>
                        <a:pt x="32" y="94"/>
                        <a:pt x="33" y="94"/>
                      </a:cubicBezTo>
                      <a:cubicBezTo>
                        <a:pt x="34" y="94"/>
                        <a:pt x="36" y="94"/>
                        <a:pt x="36" y="94"/>
                      </a:cubicBezTo>
                      <a:cubicBezTo>
                        <a:pt x="38" y="95"/>
                        <a:pt x="38" y="95"/>
                        <a:pt x="38" y="95"/>
                      </a:cubicBezTo>
                      <a:cubicBezTo>
                        <a:pt x="41" y="96"/>
                        <a:pt x="41" y="96"/>
                        <a:pt x="41" y="96"/>
                      </a:cubicBezTo>
                      <a:cubicBezTo>
                        <a:pt x="42" y="97"/>
                        <a:pt x="42" y="97"/>
                        <a:pt x="42" y="97"/>
                      </a:cubicBezTo>
                      <a:cubicBezTo>
                        <a:pt x="42" y="97"/>
                        <a:pt x="42" y="99"/>
                        <a:pt x="41" y="99"/>
                      </a:cubicBezTo>
                      <a:cubicBezTo>
                        <a:pt x="41" y="100"/>
                        <a:pt x="40" y="101"/>
                        <a:pt x="40" y="101"/>
                      </a:cubicBezTo>
                      <a:cubicBezTo>
                        <a:pt x="39" y="100"/>
                        <a:pt x="39" y="100"/>
                        <a:pt x="39" y="99"/>
                      </a:cubicBezTo>
                      <a:cubicBezTo>
                        <a:pt x="38" y="98"/>
                        <a:pt x="39" y="98"/>
                        <a:pt x="37" y="97"/>
                      </a:cubicBezTo>
                      <a:cubicBezTo>
                        <a:pt x="36" y="97"/>
                        <a:pt x="35" y="98"/>
                        <a:pt x="35" y="98"/>
                      </a:cubicBezTo>
                      <a:cubicBezTo>
                        <a:pt x="34" y="97"/>
                        <a:pt x="33" y="97"/>
                        <a:pt x="33" y="97"/>
                      </a:cubicBezTo>
                      <a:cubicBezTo>
                        <a:pt x="32" y="96"/>
                        <a:pt x="32" y="97"/>
                        <a:pt x="32" y="96"/>
                      </a:cubicBezTo>
                      <a:cubicBezTo>
                        <a:pt x="32" y="94"/>
                        <a:pt x="33" y="94"/>
                        <a:pt x="32" y="93"/>
                      </a:cubicBezTo>
                      <a:cubicBezTo>
                        <a:pt x="32" y="92"/>
                        <a:pt x="31" y="91"/>
                        <a:pt x="30" y="91"/>
                      </a:cubicBezTo>
                      <a:cubicBezTo>
                        <a:pt x="30" y="91"/>
                        <a:pt x="31" y="92"/>
                        <a:pt x="30" y="91"/>
                      </a:cubicBezTo>
                      <a:cubicBezTo>
                        <a:pt x="29" y="90"/>
                        <a:pt x="28" y="89"/>
                        <a:pt x="27" y="89"/>
                      </a:cubicBezTo>
                      <a:cubicBezTo>
                        <a:pt x="27" y="89"/>
                        <a:pt x="26" y="90"/>
                        <a:pt x="26" y="89"/>
                      </a:cubicBezTo>
                      <a:cubicBezTo>
                        <a:pt x="26" y="88"/>
                        <a:pt x="27" y="86"/>
                        <a:pt x="27" y="85"/>
                      </a:cubicBezTo>
                      <a:cubicBezTo>
                        <a:pt x="27" y="85"/>
                        <a:pt x="27" y="83"/>
                        <a:pt x="27" y="83"/>
                      </a:cubicBezTo>
                      <a:cubicBezTo>
                        <a:pt x="27" y="82"/>
                        <a:pt x="28" y="78"/>
                        <a:pt x="28" y="78"/>
                      </a:cubicBezTo>
                      <a:cubicBezTo>
                        <a:pt x="28" y="78"/>
                        <a:pt x="24" y="87"/>
                        <a:pt x="22" y="93"/>
                      </a:cubicBezTo>
                      <a:cubicBezTo>
                        <a:pt x="22" y="93"/>
                        <a:pt x="24" y="93"/>
                        <a:pt x="24" y="94"/>
                      </a:cubicBezTo>
                      <a:cubicBezTo>
                        <a:pt x="24" y="95"/>
                        <a:pt x="24" y="96"/>
                        <a:pt x="24" y="97"/>
                      </a:cubicBezTo>
                      <a:cubicBezTo>
                        <a:pt x="24" y="98"/>
                        <a:pt x="24" y="98"/>
                        <a:pt x="24" y="102"/>
                      </a:cubicBezTo>
                      <a:cubicBezTo>
                        <a:pt x="24" y="105"/>
                        <a:pt x="25" y="106"/>
                        <a:pt x="24" y="107"/>
                      </a:cubicBezTo>
                      <a:cubicBezTo>
                        <a:pt x="24" y="108"/>
                        <a:pt x="23" y="110"/>
                        <a:pt x="23" y="111"/>
                      </a:cubicBezTo>
                      <a:cubicBezTo>
                        <a:pt x="23" y="112"/>
                        <a:pt x="24" y="116"/>
                        <a:pt x="24" y="116"/>
                      </a:cubicBezTo>
                      <a:cubicBezTo>
                        <a:pt x="25" y="117"/>
                        <a:pt x="25" y="117"/>
                        <a:pt x="25" y="118"/>
                      </a:cubicBezTo>
                      <a:cubicBezTo>
                        <a:pt x="26" y="119"/>
                        <a:pt x="24" y="121"/>
                        <a:pt x="26" y="119"/>
                      </a:cubicBezTo>
                      <a:cubicBezTo>
                        <a:pt x="28" y="116"/>
                        <a:pt x="28" y="115"/>
                        <a:pt x="28" y="115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4"/>
                        <a:pt x="29" y="112"/>
                        <a:pt x="32" y="112"/>
                      </a:cubicBezTo>
                      <a:cubicBezTo>
                        <a:pt x="34" y="113"/>
                        <a:pt x="34" y="112"/>
                        <a:pt x="35" y="113"/>
                      </a:cubicBezTo>
                      <a:cubicBezTo>
                        <a:pt x="35" y="114"/>
                        <a:pt x="34" y="116"/>
                        <a:pt x="35" y="116"/>
                      </a:cubicBezTo>
                      <a:cubicBezTo>
                        <a:pt x="36" y="117"/>
                        <a:pt x="39" y="115"/>
                        <a:pt x="40" y="115"/>
                      </a:cubicBezTo>
                      <a:cubicBezTo>
                        <a:pt x="41" y="116"/>
                        <a:pt x="42" y="116"/>
                        <a:pt x="43" y="117"/>
                      </a:cubicBezTo>
                      <a:cubicBezTo>
                        <a:pt x="43" y="119"/>
                        <a:pt x="44" y="121"/>
                        <a:pt x="45" y="121"/>
                      </a:cubicBezTo>
                      <a:cubicBezTo>
                        <a:pt x="45" y="122"/>
                        <a:pt x="45" y="124"/>
                        <a:pt x="46" y="125"/>
                      </a:cubicBezTo>
                      <a:cubicBezTo>
                        <a:pt x="46" y="126"/>
                        <a:pt x="49" y="127"/>
                        <a:pt x="50" y="127"/>
                      </a:cubicBezTo>
                      <a:cubicBezTo>
                        <a:pt x="50" y="127"/>
                        <a:pt x="54" y="128"/>
                        <a:pt x="54" y="128"/>
                      </a:cubicBezTo>
                      <a:cubicBezTo>
                        <a:pt x="55" y="129"/>
                        <a:pt x="54" y="130"/>
                        <a:pt x="56" y="131"/>
                      </a:cubicBezTo>
                      <a:cubicBezTo>
                        <a:pt x="58" y="131"/>
                        <a:pt x="58" y="135"/>
                        <a:pt x="58" y="135"/>
                      </a:cubicBezTo>
                      <a:cubicBezTo>
                        <a:pt x="58" y="135"/>
                        <a:pt x="59" y="138"/>
                        <a:pt x="59" y="138"/>
                      </a:cubicBezTo>
                      <a:cubicBezTo>
                        <a:pt x="58" y="139"/>
                        <a:pt x="58" y="141"/>
                        <a:pt x="59" y="141"/>
                      </a:cubicBezTo>
                      <a:cubicBezTo>
                        <a:pt x="61" y="141"/>
                        <a:pt x="63" y="142"/>
                        <a:pt x="63" y="142"/>
                      </a:cubicBezTo>
                      <a:cubicBezTo>
                        <a:pt x="63" y="142"/>
                        <a:pt x="62" y="144"/>
                        <a:pt x="64" y="145"/>
                      </a:cubicBezTo>
                      <a:cubicBezTo>
                        <a:pt x="67" y="146"/>
                        <a:pt x="69" y="147"/>
                        <a:pt x="70" y="147"/>
                      </a:cubicBezTo>
                      <a:cubicBezTo>
                        <a:pt x="70" y="147"/>
                        <a:pt x="68" y="149"/>
                        <a:pt x="71" y="149"/>
                      </a:cubicBezTo>
                      <a:cubicBezTo>
                        <a:pt x="74" y="149"/>
                        <a:pt x="76" y="149"/>
                        <a:pt x="78" y="150"/>
                      </a:cubicBezTo>
                      <a:cubicBezTo>
                        <a:pt x="79" y="151"/>
                        <a:pt x="78" y="152"/>
                        <a:pt x="82" y="154"/>
                      </a:cubicBezTo>
                      <a:cubicBezTo>
                        <a:pt x="85" y="156"/>
                        <a:pt x="86" y="157"/>
                        <a:pt x="87" y="157"/>
                      </a:cubicBezTo>
                      <a:cubicBezTo>
                        <a:pt x="88" y="158"/>
                        <a:pt x="90" y="157"/>
                        <a:pt x="89" y="160"/>
                      </a:cubicBezTo>
                      <a:cubicBezTo>
                        <a:pt x="89" y="163"/>
                        <a:pt x="88" y="165"/>
                        <a:pt x="87" y="166"/>
                      </a:cubicBezTo>
                      <a:cubicBezTo>
                        <a:pt x="86" y="167"/>
                        <a:pt x="84" y="170"/>
                        <a:pt x="83" y="171"/>
                      </a:cubicBezTo>
                      <a:cubicBezTo>
                        <a:pt x="82" y="172"/>
                        <a:pt x="81" y="174"/>
                        <a:pt x="82" y="176"/>
                      </a:cubicBezTo>
                      <a:cubicBezTo>
                        <a:pt x="83" y="178"/>
                        <a:pt x="84" y="180"/>
                        <a:pt x="84" y="181"/>
                      </a:cubicBezTo>
                      <a:cubicBezTo>
                        <a:pt x="84" y="182"/>
                        <a:pt x="85" y="185"/>
                        <a:pt x="84" y="187"/>
                      </a:cubicBezTo>
                      <a:cubicBezTo>
                        <a:pt x="83" y="188"/>
                        <a:pt x="82" y="190"/>
                        <a:pt x="82" y="190"/>
                      </a:cubicBezTo>
                      <a:cubicBezTo>
                        <a:pt x="82" y="190"/>
                        <a:pt x="84" y="192"/>
                        <a:pt x="83" y="194"/>
                      </a:cubicBezTo>
                      <a:cubicBezTo>
                        <a:pt x="81" y="196"/>
                        <a:pt x="78" y="198"/>
                        <a:pt x="77" y="198"/>
                      </a:cubicBezTo>
                      <a:cubicBezTo>
                        <a:pt x="76" y="199"/>
                        <a:pt x="73" y="201"/>
                        <a:pt x="73" y="201"/>
                      </a:cubicBezTo>
                      <a:cubicBezTo>
                        <a:pt x="73" y="201"/>
                        <a:pt x="73" y="207"/>
                        <a:pt x="73" y="208"/>
                      </a:cubicBezTo>
                      <a:cubicBezTo>
                        <a:pt x="73" y="209"/>
                        <a:pt x="68" y="217"/>
                        <a:pt x="69" y="219"/>
                      </a:cubicBezTo>
                      <a:cubicBezTo>
                        <a:pt x="71" y="221"/>
                        <a:pt x="71" y="224"/>
                        <a:pt x="71" y="225"/>
                      </a:cubicBezTo>
                      <a:cubicBezTo>
                        <a:pt x="71" y="226"/>
                        <a:pt x="70" y="226"/>
                        <a:pt x="69" y="227"/>
                      </a:cubicBezTo>
                      <a:cubicBezTo>
                        <a:pt x="69" y="228"/>
                        <a:pt x="66" y="227"/>
                        <a:pt x="68" y="230"/>
                      </a:cubicBezTo>
                      <a:cubicBezTo>
                        <a:pt x="70" y="233"/>
                        <a:pt x="71" y="234"/>
                        <a:pt x="72" y="236"/>
                      </a:cubicBezTo>
                      <a:cubicBezTo>
                        <a:pt x="73" y="238"/>
                        <a:pt x="72" y="238"/>
                        <a:pt x="74" y="240"/>
                      </a:cubicBezTo>
                      <a:cubicBezTo>
                        <a:pt x="75" y="242"/>
                        <a:pt x="76" y="243"/>
                        <a:pt x="77" y="245"/>
                      </a:cubicBezTo>
                      <a:cubicBezTo>
                        <a:pt x="79" y="246"/>
                        <a:pt x="80" y="247"/>
                        <a:pt x="80" y="248"/>
                      </a:cubicBezTo>
                      <a:cubicBezTo>
                        <a:pt x="80" y="250"/>
                        <a:pt x="84" y="254"/>
                        <a:pt x="80" y="251"/>
                      </a:cubicBezTo>
                      <a:cubicBezTo>
                        <a:pt x="76" y="248"/>
                        <a:pt x="79" y="251"/>
                        <a:pt x="74" y="247"/>
                      </a:cubicBezTo>
                      <a:cubicBezTo>
                        <a:pt x="69" y="242"/>
                        <a:pt x="68" y="244"/>
                        <a:pt x="66" y="241"/>
                      </a:cubicBezTo>
                      <a:cubicBezTo>
                        <a:pt x="64" y="239"/>
                        <a:pt x="67" y="248"/>
                        <a:pt x="63" y="237"/>
                      </a:cubicBezTo>
                      <a:cubicBezTo>
                        <a:pt x="59" y="226"/>
                        <a:pt x="57" y="227"/>
                        <a:pt x="56" y="225"/>
                      </a:cubicBezTo>
                      <a:cubicBezTo>
                        <a:pt x="55" y="223"/>
                        <a:pt x="56" y="225"/>
                        <a:pt x="53" y="220"/>
                      </a:cubicBezTo>
                      <a:cubicBezTo>
                        <a:pt x="50" y="214"/>
                        <a:pt x="53" y="218"/>
                        <a:pt x="50" y="214"/>
                      </a:cubicBezTo>
                      <a:cubicBezTo>
                        <a:pt x="47" y="211"/>
                        <a:pt x="47" y="216"/>
                        <a:pt x="46" y="209"/>
                      </a:cubicBezTo>
                      <a:cubicBezTo>
                        <a:pt x="45" y="203"/>
                        <a:pt x="44" y="207"/>
                        <a:pt x="43" y="200"/>
                      </a:cubicBezTo>
                      <a:cubicBezTo>
                        <a:pt x="41" y="193"/>
                        <a:pt x="44" y="192"/>
                        <a:pt x="40" y="189"/>
                      </a:cubicBezTo>
                      <a:cubicBezTo>
                        <a:pt x="36" y="186"/>
                        <a:pt x="36" y="187"/>
                        <a:pt x="35" y="185"/>
                      </a:cubicBezTo>
                      <a:cubicBezTo>
                        <a:pt x="34" y="182"/>
                        <a:pt x="35" y="185"/>
                        <a:pt x="32" y="179"/>
                      </a:cubicBezTo>
                      <a:cubicBezTo>
                        <a:pt x="28" y="172"/>
                        <a:pt x="24" y="170"/>
                        <a:pt x="24" y="159"/>
                      </a:cubicBezTo>
                      <a:cubicBezTo>
                        <a:pt x="24" y="149"/>
                        <a:pt x="24" y="147"/>
                        <a:pt x="24" y="147"/>
                      </a:cubicBezTo>
                      <a:cubicBezTo>
                        <a:pt x="24" y="147"/>
                        <a:pt x="19" y="143"/>
                        <a:pt x="20" y="137"/>
                      </a:cubicBezTo>
                      <a:cubicBezTo>
                        <a:pt x="22" y="131"/>
                        <a:pt x="23" y="133"/>
                        <a:pt x="22" y="131"/>
                      </a:cubicBezTo>
                      <a:cubicBezTo>
                        <a:pt x="22" y="129"/>
                        <a:pt x="21" y="129"/>
                        <a:pt x="19" y="127"/>
                      </a:cubicBezTo>
                      <a:cubicBezTo>
                        <a:pt x="17" y="124"/>
                        <a:pt x="17" y="125"/>
                        <a:pt x="17" y="123"/>
                      </a:cubicBezTo>
                      <a:cubicBezTo>
                        <a:pt x="16" y="122"/>
                        <a:pt x="16" y="118"/>
                        <a:pt x="16" y="118"/>
                      </a:cubicBezTo>
                      <a:cubicBezTo>
                        <a:pt x="14" y="119"/>
                        <a:pt x="14" y="119"/>
                        <a:pt x="14" y="119"/>
                      </a:cubicBezTo>
                      <a:cubicBezTo>
                        <a:pt x="14" y="119"/>
                        <a:pt x="0" y="258"/>
                        <a:pt x="138" y="278"/>
                      </a:cubicBezTo>
                      <a:cubicBezTo>
                        <a:pt x="138" y="278"/>
                        <a:pt x="106" y="271"/>
                        <a:pt x="104" y="265"/>
                      </a:cubicBezTo>
                      <a:cubicBezTo>
                        <a:pt x="104" y="265"/>
                        <a:pt x="103" y="259"/>
                        <a:pt x="104" y="259"/>
                      </a:cubicBezTo>
                      <a:cubicBezTo>
                        <a:pt x="106" y="259"/>
                        <a:pt x="108" y="260"/>
                        <a:pt x="110" y="258"/>
                      </a:cubicBezTo>
                      <a:cubicBezTo>
                        <a:pt x="112" y="257"/>
                        <a:pt x="114" y="255"/>
                        <a:pt x="114" y="255"/>
                      </a:cubicBezTo>
                      <a:cubicBezTo>
                        <a:pt x="114" y="257"/>
                        <a:pt x="114" y="257"/>
                        <a:pt x="114" y="257"/>
                      </a:cubicBezTo>
                      <a:cubicBezTo>
                        <a:pt x="114" y="257"/>
                        <a:pt x="112" y="258"/>
                        <a:pt x="118" y="257"/>
                      </a:cubicBezTo>
                      <a:cubicBezTo>
                        <a:pt x="125" y="256"/>
                        <a:pt x="125" y="256"/>
                        <a:pt x="127" y="255"/>
                      </a:cubicBezTo>
                      <a:cubicBezTo>
                        <a:pt x="129" y="254"/>
                        <a:pt x="132" y="249"/>
                        <a:pt x="133" y="252"/>
                      </a:cubicBezTo>
                      <a:cubicBezTo>
                        <a:pt x="135" y="255"/>
                        <a:pt x="132" y="254"/>
                        <a:pt x="135" y="255"/>
                      </a:cubicBezTo>
                      <a:cubicBezTo>
                        <a:pt x="137" y="257"/>
                        <a:pt x="143" y="255"/>
                        <a:pt x="143" y="255"/>
                      </a:cubicBezTo>
                      <a:cubicBezTo>
                        <a:pt x="143" y="255"/>
                        <a:pt x="153" y="255"/>
                        <a:pt x="154" y="254"/>
                      </a:cubicBezTo>
                      <a:cubicBezTo>
                        <a:pt x="155" y="253"/>
                        <a:pt x="155" y="252"/>
                        <a:pt x="156" y="252"/>
                      </a:cubicBezTo>
                      <a:cubicBezTo>
                        <a:pt x="158" y="252"/>
                        <a:pt x="159" y="255"/>
                        <a:pt x="159" y="255"/>
                      </a:cubicBezTo>
                      <a:cubicBezTo>
                        <a:pt x="154" y="258"/>
                        <a:pt x="154" y="258"/>
                        <a:pt x="154" y="258"/>
                      </a:cubicBezTo>
                      <a:cubicBezTo>
                        <a:pt x="149" y="262"/>
                        <a:pt x="149" y="262"/>
                        <a:pt x="149" y="262"/>
                      </a:cubicBezTo>
                      <a:cubicBezTo>
                        <a:pt x="149" y="262"/>
                        <a:pt x="146" y="262"/>
                        <a:pt x="148" y="263"/>
                      </a:cubicBezTo>
                      <a:cubicBezTo>
                        <a:pt x="150" y="264"/>
                        <a:pt x="151" y="264"/>
                        <a:pt x="154" y="264"/>
                      </a:cubicBezTo>
                      <a:cubicBezTo>
                        <a:pt x="156" y="265"/>
                        <a:pt x="161" y="269"/>
                        <a:pt x="163" y="266"/>
                      </a:cubicBezTo>
                      <a:cubicBezTo>
                        <a:pt x="164" y="264"/>
                        <a:pt x="164" y="263"/>
                        <a:pt x="165" y="262"/>
                      </a:cubicBezTo>
                      <a:cubicBezTo>
                        <a:pt x="166" y="260"/>
                        <a:pt x="166" y="258"/>
                        <a:pt x="168" y="258"/>
                      </a:cubicBezTo>
                      <a:cubicBezTo>
                        <a:pt x="171" y="258"/>
                        <a:pt x="173" y="259"/>
                        <a:pt x="173" y="259"/>
                      </a:cubicBezTo>
                      <a:cubicBezTo>
                        <a:pt x="171" y="263"/>
                        <a:pt x="171" y="263"/>
                        <a:pt x="171" y="263"/>
                      </a:cubicBezTo>
                      <a:cubicBezTo>
                        <a:pt x="171" y="263"/>
                        <a:pt x="175" y="263"/>
                        <a:pt x="177" y="263"/>
                      </a:cubicBezTo>
                      <a:cubicBezTo>
                        <a:pt x="178" y="263"/>
                        <a:pt x="179" y="265"/>
                        <a:pt x="181" y="263"/>
                      </a:cubicBezTo>
                      <a:cubicBezTo>
                        <a:pt x="183" y="261"/>
                        <a:pt x="183" y="261"/>
                        <a:pt x="186" y="260"/>
                      </a:cubicBezTo>
                      <a:cubicBezTo>
                        <a:pt x="188" y="260"/>
                        <a:pt x="191" y="259"/>
                        <a:pt x="192" y="259"/>
                      </a:cubicBezTo>
                      <a:cubicBezTo>
                        <a:pt x="193" y="260"/>
                        <a:pt x="195" y="260"/>
                        <a:pt x="196" y="260"/>
                      </a:cubicBezTo>
                      <a:cubicBezTo>
                        <a:pt x="197" y="260"/>
                        <a:pt x="202" y="264"/>
                        <a:pt x="203" y="263"/>
                      </a:cubicBezTo>
                      <a:cubicBezTo>
                        <a:pt x="204" y="262"/>
                        <a:pt x="210" y="263"/>
                        <a:pt x="210" y="263"/>
                      </a:cubicBezTo>
                      <a:cubicBezTo>
                        <a:pt x="210" y="263"/>
                        <a:pt x="194" y="277"/>
                        <a:pt x="160" y="278"/>
                      </a:cubicBezTo>
                      <a:cubicBezTo>
                        <a:pt x="160" y="278"/>
                        <a:pt x="236" y="282"/>
                        <a:pt x="279" y="207"/>
                      </a:cubicBezTo>
                      <a:cubicBezTo>
                        <a:pt x="322" y="133"/>
                        <a:pt x="292" y="37"/>
                        <a:pt x="194" y="4"/>
                      </a:cubicBezTo>
                      <a:cubicBezTo>
                        <a:pt x="194" y="4"/>
                        <a:pt x="267" y="31"/>
                        <a:pt x="287" y="102"/>
                      </a:cubicBezTo>
                      <a:cubicBezTo>
                        <a:pt x="286" y="103"/>
                        <a:pt x="286" y="103"/>
                        <a:pt x="286" y="103"/>
                      </a:cubicBezTo>
                      <a:cubicBezTo>
                        <a:pt x="284" y="101"/>
                        <a:pt x="284" y="102"/>
                        <a:pt x="283" y="99"/>
                      </a:cubicBezTo>
                      <a:cubicBezTo>
                        <a:pt x="281" y="95"/>
                        <a:pt x="282" y="96"/>
                        <a:pt x="281" y="94"/>
                      </a:cubicBezTo>
                      <a:cubicBezTo>
                        <a:pt x="280" y="91"/>
                        <a:pt x="280" y="93"/>
                        <a:pt x="278" y="91"/>
                      </a:cubicBezTo>
                      <a:cubicBezTo>
                        <a:pt x="277" y="88"/>
                        <a:pt x="276" y="89"/>
                        <a:pt x="275" y="87"/>
                      </a:cubicBezTo>
                      <a:cubicBezTo>
                        <a:pt x="274" y="86"/>
                        <a:pt x="272" y="82"/>
                        <a:pt x="271" y="81"/>
                      </a:cubicBezTo>
                      <a:cubicBezTo>
                        <a:pt x="270" y="79"/>
                        <a:pt x="267" y="79"/>
                        <a:pt x="266" y="79"/>
                      </a:cubicBezTo>
                      <a:cubicBezTo>
                        <a:pt x="265" y="78"/>
                        <a:pt x="265" y="77"/>
                        <a:pt x="265" y="78"/>
                      </a:cubicBezTo>
                      <a:cubicBezTo>
                        <a:pt x="264" y="80"/>
                        <a:pt x="267" y="82"/>
                        <a:pt x="267" y="82"/>
                      </a:cubicBezTo>
                      <a:cubicBezTo>
                        <a:pt x="267" y="88"/>
                        <a:pt x="267" y="88"/>
                        <a:pt x="267" y="88"/>
                      </a:cubicBezTo>
                      <a:cubicBezTo>
                        <a:pt x="267" y="88"/>
                        <a:pt x="269" y="93"/>
                        <a:pt x="269" y="94"/>
                      </a:cubicBezTo>
                      <a:cubicBezTo>
                        <a:pt x="269" y="95"/>
                        <a:pt x="267" y="99"/>
                        <a:pt x="267" y="99"/>
                      </a:cubicBezTo>
                      <a:cubicBezTo>
                        <a:pt x="267" y="99"/>
                        <a:pt x="266" y="103"/>
                        <a:pt x="265" y="103"/>
                      </a:cubicBezTo>
                      <a:cubicBezTo>
                        <a:pt x="264" y="104"/>
                        <a:pt x="256" y="105"/>
                        <a:pt x="256" y="105"/>
                      </a:cubicBezTo>
                      <a:cubicBezTo>
                        <a:pt x="256" y="105"/>
                        <a:pt x="254" y="103"/>
                        <a:pt x="253" y="101"/>
                      </a:cubicBezTo>
                      <a:cubicBezTo>
                        <a:pt x="251" y="98"/>
                        <a:pt x="247" y="98"/>
                        <a:pt x="246" y="97"/>
                      </a:cubicBezTo>
                      <a:cubicBezTo>
                        <a:pt x="246" y="96"/>
                        <a:pt x="247" y="94"/>
                        <a:pt x="245" y="91"/>
                      </a:cubicBezTo>
                      <a:cubicBezTo>
                        <a:pt x="243" y="88"/>
                        <a:pt x="245" y="89"/>
                        <a:pt x="243" y="87"/>
                      </a:cubicBezTo>
                      <a:cubicBezTo>
                        <a:pt x="240" y="84"/>
                        <a:pt x="240" y="84"/>
                        <a:pt x="240" y="84"/>
                      </a:cubicBezTo>
                      <a:cubicBezTo>
                        <a:pt x="240" y="84"/>
                        <a:pt x="234" y="82"/>
                        <a:pt x="236" y="86"/>
                      </a:cubicBezTo>
                      <a:cubicBezTo>
                        <a:pt x="238" y="89"/>
                        <a:pt x="236" y="93"/>
                        <a:pt x="238" y="93"/>
                      </a:cubicBezTo>
                      <a:cubicBezTo>
                        <a:pt x="239" y="93"/>
                        <a:pt x="240" y="92"/>
                        <a:pt x="242" y="95"/>
                      </a:cubicBezTo>
                      <a:cubicBezTo>
                        <a:pt x="243" y="98"/>
                        <a:pt x="243" y="99"/>
                        <a:pt x="244" y="100"/>
                      </a:cubicBezTo>
                      <a:cubicBezTo>
                        <a:pt x="245" y="101"/>
                        <a:pt x="245" y="105"/>
                        <a:pt x="247" y="106"/>
                      </a:cubicBezTo>
                      <a:cubicBezTo>
                        <a:pt x="248" y="106"/>
                        <a:pt x="252" y="106"/>
                        <a:pt x="251" y="107"/>
                      </a:cubicBezTo>
                      <a:cubicBezTo>
                        <a:pt x="251" y="109"/>
                        <a:pt x="249" y="111"/>
                        <a:pt x="251" y="112"/>
                      </a:cubicBezTo>
                      <a:cubicBezTo>
                        <a:pt x="254" y="113"/>
                        <a:pt x="254" y="114"/>
                        <a:pt x="255" y="113"/>
                      </a:cubicBezTo>
                      <a:cubicBezTo>
                        <a:pt x="257" y="113"/>
                        <a:pt x="256" y="114"/>
                        <a:pt x="258" y="113"/>
                      </a:cubicBezTo>
                      <a:cubicBezTo>
                        <a:pt x="261" y="112"/>
                        <a:pt x="263" y="112"/>
                        <a:pt x="263" y="112"/>
                      </a:cubicBezTo>
                      <a:cubicBezTo>
                        <a:pt x="263" y="112"/>
                        <a:pt x="266" y="114"/>
                        <a:pt x="266" y="115"/>
                      </a:cubicBezTo>
                      <a:cubicBezTo>
                        <a:pt x="266" y="116"/>
                        <a:pt x="265" y="122"/>
                        <a:pt x="265" y="122"/>
                      </a:cubicBezTo>
                      <a:cubicBezTo>
                        <a:pt x="262" y="127"/>
                        <a:pt x="262" y="127"/>
                        <a:pt x="262" y="127"/>
                      </a:cubicBezTo>
                      <a:cubicBezTo>
                        <a:pt x="262" y="127"/>
                        <a:pt x="262" y="137"/>
                        <a:pt x="261" y="137"/>
                      </a:cubicBezTo>
                      <a:cubicBezTo>
                        <a:pt x="259" y="137"/>
                        <a:pt x="257" y="141"/>
                        <a:pt x="256" y="142"/>
                      </a:cubicBezTo>
                      <a:cubicBezTo>
                        <a:pt x="255" y="143"/>
                        <a:pt x="255" y="149"/>
                        <a:pt x="255" y="149"/>
                      </a:cubicBezTo>
                      <a:cubicBezTo>
                        <a:pt x="252" y="153"/>
                        <a:pt x="252" y="153"/>
                        <a:pt x="252" y="153"/>
                      </a:cubicBezTo>
                      <a:cubicBezTo>
                        <a:pt x="252" y="153"/>
                        <a:pt x="252" y="158"/>
                        <a:pt x="252" y="159"/>
                      </a:cubicBezTo>
                      <a:cubicBezTo>
                        <a:pt x="252" y="160"/>
                        <a:pt x="253" y="165"/>
                        <a:pt x="252" y="168"/>
                      </a:cubicBezTo>
                      <a:cubicBezTo>
                        <a:pt x="252" y="171"/>
                        <a:pt x="248" y="173"/>
                        <a:pt x="248" y="173"/>
                      </a:cubicBezTo>
                      <a:cubicBezTo>
                        <a:pt x="248" y="173"/>
                        <a:pt x="253" y="178"/>
                        <a:pt x="250" y="179"/>
                      </a:cubicBezTo>
                      <a:cubicBezTo>
                        <a:pt x="248" y="179"/>
                        <a:pt x="245" y="183"/>
                        <a:pt x="244" y="184"/>
                      </a:cubicBezTo>
                      <a:cubicBezTo>
                        <a:pt x="244" y="185"/>
                        <a:pt x="244" y="187"/>
                        <a:pt x="242" y="187"/>
                      </a:cubicBezTo>
                      <a:cubicBezTo>
                        <a:pt x="241" y="188"/>
                        <a:pt x="238" y="188"/>
                        <a:pt x="238" y="189"/>
                      </a:cubicBezTo>
                      <a:cubicBezTo>
                        <a:pt x="238" y="190"/>
                        <a:pt x="238" y="194"/>
                        <a:pt x="238" y="194"/>
                      </a:cubicBezTo>
                      <a:cubicBezTo>
                        <a:pt x="233" y="202"/>
                        <a:pt x="233" y="202"/>
                        <a:pt x="233" y="202"/>
                      </a:cubicBezTo>
                      <a:cubicBezTo>
                        <a:pt x="226" y="207"/>
                        <a:pt x="226" y="207"/>
                        <a:pt x="226" y="207"/>
                      </a:cubicBezTo>
                      <a:cubicBezTo>
                        <a:pt x="226" y="207"/>
                        <a:pt x="227" y="210"/>
                        <a:pt x="225" y="211"/>
                      </a:cubicBezTo>
                      <a:cubicBezTo>
                        <a:pt x="223" y="211"/>
                        <a:pt x="217" y="214"/>
                        <a:pt x="216" y="215"/>
                      </a:cubicBezTo>
                      <a:cubicBezTo>
                        <a:pt x="215" y="216"/>
                        <a:pt x="210" y="218"/>
                        <a:pt x="208" y="218"/>
                      </a:cubicBezTo>
                      <a:cubicBezTo>
                        <a:pt x="206" y="218"/>
                        <a:pt x="209" y="223"/>
                        <a:pt x="206" y="218"/>
                      </a:cubicBezTo>
                      <a:cubicBezTo>
                        <a:pt x="204" y="213"/>
                        <a:pt x="206" y="216"/>
                        <a:pt x="203" y="211"/>
                      </a:cubicBezTo>
                      <a:cubicBezTo>
                        <a:pt x="201" y="206"/>
                        <a:pt x="201" y="210"/>
                        <a:pt x="201" y="206"/>
                      </a:cubicBezTo>
                      <a:cubicBezTo>
                        <a:pt x="201" y="202"/>
                        <a:pt x="201" y="206"/>
                        <a:pt x="201" y="202"/>
                      </a:cubicBezTo>
                      <a:cubicBezTo>
                        <a:pt x="201" y="198"/>
                        <a:pt x="202" y="201"/>
                        <a:pt x="200" y="197"/>
                      </a:cubicBezTo>
                      <a:cubicBezTo>
                        <a:pt x="198" y="192"/>
                        <a:pt x="199" y="194"/>
                        <a:pt x="196" y="191"/>
                      </a:cubicBezTo>
                      <a:cubicBezTo>
                        <a:pt x="193" y="188"/>
                        <a:pt x="191" y="191"/>
                        <a:pt x="193" y="187"/>
                      </a:cubicBezTo>
                      <a:cubicBezTo>
                        <a:pt x="195" y="183"/>
                        <a:pt x="194" y="187"/>
                        <a:pt x="195" y="183"/>
                      </a:cubicBezTo>
                      <a:cubicBezTo>
                        <a:pt x="196" y="178"/>
                        <a:pt x="194" y="178"/>
                        <a:pt x="197" y="176"/>
                      </a:cubicBezTo>
                      <a:cubicBezTo>
                        <a:pt x="200" y="174"/>
                        <a:pt x="202" y="173"/>
                        <a:pt x="201" y="171"/>
                      </a:cubicBezTo>
                      <a:cubicBezTo>
                        <a:pt x="201" y="168"/>
                        <a:pt x="201" y="167"/>
                        <a:pt x="201" y="165"/>
                      </a:cubicBezTo>
                      <a:cubicBezTo>
                        <a:pt x="200" y="164"/>
                        <a:pt x="197" y="161"/>
                        <a:pt x="197" y="160"/>
                      </a:cubicBezTo>
                      <a:cubicBezTo>
                        <a:pt x="197" y="159"/>
                        <a:pt x="197" y="160"/>
                        <a:pt x="195" y="157"/>
                      </a:cubicBezTo>
                      <a:cubicBezTo>
                        <a:pt x="193" y="154"/>
                        <a:pt x="191" y="152"/>
                        <a:pt x="191" y="152"/>
                      </a:cubicBezTo>
                      <a:cubicBezTo>
                        <a:pt x="191" y="152"/>
                        <a:pt x="191" y="145"/>
                        <a:pt x="191" y="143"/>
                      </a:cubicBezTo>
                      <a:cubicBezTo>
                        <a:pt x="191" y="140"/>
                        <a:pt x="190" y="144"/>
                        <a:pt x="191" y="140"/>
                      </a:cubicBezTo>
                      <a:cubicBezTo>
                        <a:pt x="192" y="136"/>
                        <a:pt x="192" y="133"/>
                        <a:pt x="192" y="133"/>
                      </a:cubicBezTo>
                      <a:cubicBezTo>
                        <a:pt x="192" y="133"/>
                        <a:pt x="187" y="130"/>
                        <a:pt x="185" y="130"/>
                      </a:cubicBezTo>
                      <a:cubicBezTo>
                        <a:pt x="183" y="131"/>
                        <a:pt x="183" y="134"/>
                        <a:pt x="180" y="131"/>
                      </a:cubicBezTo>
                      <a:cubicBezTo>
                        <a:pt x="178" y="129"/>
                        <a:pt x="178" y="127"/>
                        <a:pt x="177" y="127"/>
                      </a:cubicBezTo>
                      <a:cubicBezTo>
                        <a:pt x="176" y="126"/>
                        <a:pt x="174" y="126"/>
                        <a:pt x="173" y="127"/>
                      </a:cubicBezTo>
                      <a:cubicBezTo>
                        <a:pt x="171" y="128"/>
                        <a:pt x="167" y="128"/>
                        <a:pt x="164" y="130"/>
                      </a:cubicBezTo>
                      <a:cubicBezTo>
                        <a:pt x="161" y="131"/>
                        <a:pt x="160" y="131"/>
                        <a:pt x="157" y="131"/>
                      </a:cubicBezTo>
                      <a:cubicBezTo>
                        <a:pt x="153" y="131"/>
                        <a:pt x="148" y="132"/>
                        <a:pt x="145" y="130"/>
                      </a:cubicBezTo>
                      <a:cubicBezTo>
                        <a:pt x="142" y="129"/>
                        <a:pt x="142" y="131"/>
                        <a:pt x="140" y="128"/>
                      </a:cubicBezTo>
                      <a:cubicBezTo>
                        <a:pt x="139" y="124"/>
                        <a:pt x="140" y="125"/>
                        <a:pt x="137" y="123"/>
                      </a:cubicBezTo>
                      <a:cubicBezTo>
                        <a:pt x="135" y="122"/>
                        <a:pt x="134" y="123"/>
                        <a:pt x="134" y="120"/>
                      </a:cubicBezTo>
                      <a:cubicBezTo>
                        <a:pt x="133" y="117"/>
                        <a:pt x="135" y="118"/>
                        <a:pt x="133" y="115"/>
                      </a:cubicBezTo>
                      <a:cubicBezTo>
                        <a:pt x="130" y="112"/>
                        <a:pt x="134" y="116"/>
                        <a:pt x="130" y="112"/>
                      </a:cubicBezTo>
                      <a:cubicBezTo>
                        <a:pt x="127" y="108"/>
                        <a:pt x="125" y="112"/>
                        <a:pt x="127" y="108"/>
                      </a:cubicBezTo>
                      <a:cubicBezTo>
                        <a:pt x="128" y="105"/>
                        <a:pt x="129" y="107"/>
                        <a:pt x="129" y="103"/>
                      </a:cubicBezTo>
                      <a:cubicBezTo>
                        <a:pt x="129" y="99"/>
                        <a:pt x="135" y="105"/>
                        <a:pt x="131" y="97"/>
                      </a:cubicBezTo>
                      <a:cubicBezTo>
                        <a:pt x="128" y="89"/>
                        <a:pt x="127" y="91"/>
                        <a:pt x="130" y="85"/>
                      </a:cubicBezTo>
                      <a:cubicBezTo>
                        <a:pt x="134" y="79"/>
                        <a:pt x="138" y="77"/>
                        <a:pt x="138" y="76"/>
                      </a:cubicBezTo>
                      <a:cubicBezTo>
                        <a:pt x="139" y="74"/>
                        <a:pt x="140" y="71"/>
                        <a:pt x="142" y="70"/>
                      </a:cubicBezTo>
                      <a:cubicBezTo>
                        <a:pt x="143" y="69"/>
                        <a:pt x="142" y="68"/>
                        <a:pt x="145" y="68"/>
                      </a:cubicBezTo>
                      <a:cubicBezTo>
                        <a:pt x="148" y="69"/>
                        <a:pt x="151" y="67"/>
                        <a:pt x="153" y="65"/>
                      </a:cubicBezTo>
                      <a:cubicBezTo>
                        <a:pt x="155" y="63"/>
                        <a:pt x="158" y="61"/>
                        <a:pt x="159" y="60"/>
                      </a:cubicBezTo>
                      <a:cubicBezTo>
                        <a:pt x="160" y="60"/>
                        <a:pt x="160" y="61"/>
                        <a:pt x="163" y="60"/>
                      </a:cubicBezTo>
                      <a:cubicBezTo>
                        <a:pt x="166" y="59"/>
                        <a:pt x="166" y="59"/>
                        <a:pt x="168" y="59"/>
                      </a:cubicBezTo>
                      <a:cubicBezTo>
                        <a:pt x="170" y="59"/>
                        <a:pt x="166" y="60"/>
                        <a:pt x="172" y="59"/>
                      </a:cubicBezTo>
                      <a:cubicBezTo>
                        <a:pt x="178" y="58"/>
                        <a:pt x="176" y="58"/>
                        <a:pt x="178" y="58"/>
                      </a:cubicBezTo>
                      <a:cubicBezTo>
                        <a:pt x="179" y="58"/>
                        <a:pt x="178" y="58"/>
                        <a:pt x="180" y="58"/>
                      </a:cubicBezTo>
                      <a:cubicBezTo>
                        <a:pt x="183" y="59"/>
                        <a:pt x="182" y="54"/>
                        <a:pt x="183" y="59"/>
                      </a:cubicBezTo>
                      <a:cubicBezTo>
                        <a:pt x="183" y="63"/>
                        <a:pt x="181" y="66"/>
                        <a:pt x="185" y="66"/>
                      </a:cubicBezTo>
                      <a:cubicBezTo>
                        <a:pt x="189" y="66"/>
                        <a:pt x="185" y="66"/>
                        <a:pt x="189" y="66"/>
                      </a:cubicBezTo>
                      <a:cubicBezTo>
                        <a:pt x="193" y="66"/>
                        <a:pt x="192" y="67"/>
                        <a:pt x="194" y="68"/>
                      </a:cubicBezTo>
                      <a:cubicBezTo>
                        <a:pt x="196" y="69"/>
                        <a:pt x="197" y="70"/>
                        <a:pt x="200" y="70"/>
                      </a:cubicBezTo>
                      <a:cubicBezTo>
                        <a:pt x="202" y="70"/>
                        <a:pt x="198" y="75"/>
                        <a:pt x="202" y="70"/>
                      </a:cubicBezTo>
                      <a:cubicBezTo>
                        <a:pt x="207" y="66"/>
                        <a:pt x="199" y="65"/>
                        <a:pt x="207" y="66"/>
                      </a:cubicBezTo>
                      <a:cubicBezTo>
                        <a:pt x="214" y="67"/>
                        <a:pt x="215" y="68"/>
                        <a:pt x="217" y="68"/>
                      </a:cubicBezTo>
                      <a:cubicBezTo>
                        <a:pt x="218" y="67"/>
                        <a:pt x="218" y="68"/>
                        <a:pt x="221" y="67"/>
                      </a:cubicBezTo>
                      <a:cubicBezTo>
                        <a:pt x="225" y="65"/>
                        <a:pt x="225" y="65"/>
                        <a:pt x="226" y="66"/>
                      </a:cubicBezTo>
                      <a:cubicBezTo>
                        <a:pt x="228" y="66"/>
                        <a:pt x="228" y="69"/>
                        <a:pt x="229" y="66"/>
                      </a:cubicBezTo>
                      <a:cubicBezTo>
                        <a:pt x="230" y="63"/>
                        <a:pt x="233" y="64"/>
                        <a:pt x="229" y="62"/>
                      </a:cubicBezTo>
                      <a:cubicBezTo>
                        <a:pt x="225" y="61"/>
                        <a:pt x="224" y="63"/>
                        <a:pt x="223" y="60"/>
                      </a:cubicBezTo>
                      <a:cubicBezTo>
                        <a:pt x="222" y="58"/>
                        <a:pt x="226" y="58"/>
                        <a:pt x="222" y="58"/>
                      </a:cubicBezTo>
                      <a:cubicBezTo>
                        <a:pt x="219" y="57"/>
                        <a:pt x="219" y="57"/>
                        <a:pt x="216" y="56"/>
                      </a:cubicBezTo>
                      <a:cubicBezTo>
                        <a:pt x="213" y="55"/>
                        <a:pt x="210" y="59"/>
                        <a:pt x="209" y="56"/>
                      </a:cubicBezTo>
                      <a:cubicBezTo>
                        <a:pt x="208" y="53"/>
                        <a:pt x="203" y="58"/>
                        <a:pt x="208" y="53"/>
                      </a:cubicBezTo>
                      <a:cubicBezTo>
                        <a:pt x="214" y="48"/>
                        <a:pt x="212" y="46"/>
                        <a:pt x="215" y="47"/>
                      </a:cubicBezTo>
                      <a:cubicBezTo>
                        <a:pt x="219" y="48"/>
                        <a:pt x="218" y="51"/>
                        <a:pt x="220" y="49"/>
                      </a:cubicBezTo>
                      <a:cubicBezTo>
                        <a:pt x="222" y="47"/>
                        <a:pt x="227" y="46"/>
                        <a:pt x="222" y="43"/>
                      </a:cubicBezTo>
                      <a:cubicBezTo>
                        <a:pt x="218" y="40"/>
                        <a:pt x="221" y="41"/>
                        <a:pt x="217" y="40"/>
                      </a:cubicBezTo>
                      <a:cubicBezTo>
                        <a:pt x="213" y="38"/>
                        <a:pt x="209" y="47"/>
                        <a:pt x="207" y="46"/>
                      </a:cubicBezTo>
                      <a:cubicBezTo>
                        <a:pt x="205" y="44"/>
                        <a:pt x="204" y="43"/>
                        <a:pt x="202" y="44"/>
                      </a:cubicBezTo>
                      <a:cubicBezTo>
                        <a:pt x="201" y="45"/>
                        <a:pt x="201" y="48"/>
                        <a:pt x="201" y="51"/>
                      </a:cubicBezTo>
                      <a:cubicBezTo>
                        <a:pt x="201" y="54"/>
                        <a:pt x="203" y="54"/>
                        <a:pt x="199" y="52"/>
                      </a:cubicBezTo>
                      <a:cubicBezTo>
                        <a:pt x="195" y="50"/>
                        <a:pt x="203" y="51"/>
                        <a:pt x="194" y="48"/>
                      </a:cubicBezTo>
                      <a:cubicBezTo>
                        <a:pt x="184" y="44"/>
                        <a:pt x="181" y="45"/>
                        <a:pt x="180" y="46"/>
                      </a:cubicBezTo>
                      <a:cubicBezTo>
                        <a:pt x="179" y="48"/>
                        <a:pt x="177" y="47"/>
                        <a:pt x="176" y="48"/>
                      </a:cubicBezTo>
                      <a:cubicBezTo>
                        <a:pt x="175" y="49"/>
                        <a:pt x="179" y="52"/>
                        <a:pt x="175" y="49"/>
                      </a:cubicBezTo>
                      <a:cubicBezTo>
                        <a:pt x="171" y="47"/>
                        <a:pt x="167" y="51"/>
                        <a:pt x="167" y="51"/>
                      </a:cubicBezTo>
                      <a:cubicBezTo>
                        <a:pt x="167" y="51"/>
                        <a:pt x="165" y="50"/>
                        <a:pt x="164" y="51"/>
                      </a:cubicBezTo>
                      <a:cubicBezTo>
                        <a:pt x="162" y="53"/>
                        <a:pt x="159" y="54"/>
                        <a:pt x="157" y="53"/>
                      </a:cubicBezTo>
                      <a:cubicBezTo>
                        <a:pt x="155" y="52"/>
                        <a:pt x="151" y="54"/>
                        <a:pt x="154" y="49"/>
                      </a:cubicBezTo>
                      <a:cubicBezTo>
                        <a:pt x="158" y="44"/>
                        <a:pt x="155" y="47"/>
                        <a:pt x="161" y="45"/>
                      </a:cubicBezTo>
                      <a:cubicBezTo>
                        <a:pt x="166" y="42"/>
                        <a:pt x="175" y="42"/>
                        <a:pt x="167" y="40"/>
                      </a:cubicBezTo>
                      <a:cubicBezTo>
                        <a:pt x="160" y="39"/>
                        <a:pt x="171" y="39"/>
                        <a:pt x="162" y="34"/>
                      </a:cubicBezTo>
                      <a:cubicBezTo>
                        <a:pt x="152" y="30"/>
                        <a:pt x="152" y="36"/>
                        <a:pt x="152" y="30"/>
                      </a:cubicBezTo>
                      <a:cubicBezTo>
                        <a:pt x="153" y="23"/>
                        <a:pt x="152" y="23"/>
                        <a:pt x="150" y="23"/>
                      </a:cubicBezTo>
                      <a:cubicBezTo>
                        <a:pt x="148" y="24"/>
                        <a:pt x="142" y="25"/>
                        <a:pt x="139" y="25"/>
                      </a:cubicBezTo>
                      <a:cubicBezTo>
                        <a:pt x="137" y="26"/>
                        <a:pt x="140" y="28"/>
                        <a:pt x="136" y="25"/>
                      </a:cubicBezTo>
                      <a:cubicBezTo>
                        <a:pt x="131" y="22"/>
                        <a:pt x="130" y="26"/>
                        <a:pt x="131" y="22"/>
                      </a:cubicBezTo>
                      <a:cubicBezTo>
                        <a:pt x="133" y="19"/>
                        <a:pt x="133" y="18"/>
                        <a:pt x="136" y="16"/>
                      </a:cubicBezTo>
                      <a:cubicBezTo>
                        <a:pt x="138" y="13"/>
                        <a:pt x="138" y="5"/>
                        <a:pt x="144" y="8"/>
                      </a:cubicBezTo>
                      <a:cubicBezTo>
                        <a:pt x="151" y="11"/>
                        <a:pt x="148" y="10"/>
                        <a:pt x="154" y="11"/>
                      </a:cubicBezTo>
                      <a:cubicBezTo>
                        <a:pt x="159" y="11"/>
                        <a:pt x="161" y="10"/>
                        <a:pt x="161" y="9"/>
                      </a:cubicBezTo>
                      <a:cubicBezTo>
                        <a:pt x="161" y="8"/>
                        <a:pt x="155" y="5"/>
                        <a:pt x="155" y="5"/>
                      </a:cubicBezTo>
                      <a:cubicBezTo>
                        <a:pt x="155" y="5"/>
                        <a:pt x="153" y="6"/>
                        <a:pt x="154" y="5"/>
                      </a:cubicBezTo>
                      <a:cubicBezTo>
                        <a:pt x="155" y="4"/>
                        <a:pt x="156" y="2"/>
                        <a:pt x="156" y="2"/>
                      </a:cubicBez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54" y="0"/>
                        <a:pt x="136" y="0"/>
                        <a:pt x="131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8" name="Group 181"/>
            <p:cNvGrpSpPr/>
            <p:nvPr/>
          </p:nvGrpSpPr>
          <p:grpSpPr>
            <a:xfrm>
              <a:off x="5211009" y="2151693"/>
              <a:ext cx="448719" cy="491590"/>
              <a:chOff x="5632271" y="2338443"/>
              <a:chExt cx="448719" cy="491590"/>
            </a:xfrm>
          </p:grpSpPr>
          <p:grpSp>
            <p:nvGrpSpPr>
              <p:cNvPr id="19" name="Group 145"/>
              <p:cNvGrpSpPr/>
              <p:nvPr/>
            </p:nvGrpSpPr>
            <p:grpSpPr>
              <a:xfrm>
                <a:off x="5660852" y="2338443"/>
                <a:ext cx="420138" cy="491590"/>
                <a:chOff x="5781675" y="23780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59" name="Oval 32"/>
                <p:cNvSpPr>
                  <a:spLocks noChangeArrowheads="1"/>
                </p:cNvSpPr>
                <p:nvPr/>
              </p:nvSpPr>
              <p:spPr bwMode="auto">
                <a:xfrm>
                  <a:off x="5781675" y="2378075"/>
                  <a:ext cx="466725" cy="46672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0" name="Freeform 33"/>
                <p:cNvSpPr>
                  <a:spLocks/>
                </p:cNvSpPr>
                <p:nvPr/>
              </p:nvSpPr>
              <p:spPr bwMode="auto">
                <a:xfrm>
                  <a:off x="5899150" y="2813050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70"/>
                    </a:cxn>
                    <a:cxn ang="0">
                      <a:pos x="76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70">
                      <a:moveTo>
                        <a:pt x="0" y="0"/>
                      </a:moveTo>
                      <a:lnTo>
                        <a:pt x="7" y="70"/>
                      </a:lnTo>
                      <a:lnTo>
                        <a:pt x="76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Freeform 59"/>
              <p:cNvSpPr>
                <a:spLocks noEditPoints="1"/>
              </p:cNvSpPr>
              <p:nvPr/>
            </p:nvSpPr>
            <p:spPr bwMode="auto">
              <a:xfrm>
                <a:off x="5632271" y="2412753"/>
                <a:ext cx="398703" cy="262944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5"/>
                  </a:cxn>
                  <a:cxn ang="0">
                    <a:pos x="269" y="133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8"/>
                  </a:cxn>
                  <a:cxn ang="0">
                    <a:pos x="162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2" y="98"/>
                  </a:cxn>
                  <a:cxn ang="0">
                    <a:pos x="252" y="68"/>
                  </a:cxn>
                  <a:cxn ang="0">
                    <a:pos x="282" y="38"/>
                  </a:cxn>
                  <a:cxn ang="0">
                    <a:pos x="312" y="68"/>
                  </a:cxn>
                  <a:cxn ang="0">
                    <a:pos x="282" y="98"/>
                  </a:cxn>
                </a:cxnLst>
                <a:rect l="0" t="0" r="r" b="b"/>
                <a:pathLst>
                  <a:path w="349" h="230">
                    <a:moveTo>
                      <a:pt x="333" y="51"/>
                    </a:moveTo>
                    <a:cubicBezTo>
                      <a:pt x="317" y="6"/>
                      <a:pt x="259" y="0"/>
                      <a:pt x="259" y="0"/>
                    </a:cubicBezTo>
                    <a:cubicBezTo>
                      <a:pt x="0" y="4"/>
                      <a:pt x="103" y="220"/>
                      <a:pt x="170" y="225"/>
                    </a:cubicBezTo>
                    <a:cubicBezTo>
                      <a:pt x="237" y="230"/>
                      <a:pt x="227" y="150"/>
                      <a:pt x="269" y="133"/>
                    </a:cubicBezTo>
                    <a:cubicBezTo>
                      <a:pt x="312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8"/>
                      <a:pt x="155" y="56"/>
                    </a:cubicBezTo>
                    <a:cubicBezTo>
                      <a:pt x="155" y="65"/>
                      <a:pt x="148" y="71"/>
                      <a:pt x="140" y="71"/>
                    </a:cubicBezTo>
                    <a:cubicBezTo>
                      <a:pt x="131" y="71"/>
                      <a:pt x="125" y="65"/>
                      <a:pt x="125" y="56"/>
                    </a:cubicBezTo>
                    <a:cubicBezTo>
                      <a:pt x="125" y="48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4"/>
                      <a:pt x="116" y="151"/>
                    </a:cubicBezTo>
                    <a:cubicBezTo>
                      <a:pt x="116" y="138"/>
                      <a:pt x="126" y="128"/>
                      <a:pt x="139" y="128"/>
                    </a:cubicBezTo>
                    <a:cubicBezTo>
                      <a:pt x="151" y="128"/>
                      <a:pt x="162" y="138"/>
                      <a:pt x="162" y="151"/>
                    </a:cubicBezTo>
                    <a:cubicBezTo>
                      <a:pt x="162" y="164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5"/>
                      <a:pt x="166" y="163"/>
                      <a:pt x="180" y="163"/>
                    </a:cubicBezTo>
                    <a:cubicBezTo>
                      <a:pt x="194" y="163"/>
                      <a:pt x="205" y="175"/>
                      <a:pt x="205" y="188"/>
                    </a:cubicBezTo>
                    <a:cubicBezTo>
                      <a:pt x="205" y="202"/>
                      <a:pt x="194" y="213"/>
                      <a:pt x="180" y="213"/>
                    </a:cubicBezTo>
                    <a:close/>
                    <a:moveTo>
                      <a:pt x="282" y="98"/>
                    </a:moveTo>
                    <a:cubicBezTo>
                      <a:pt x="265" y="98"/>
                      <a:pt x="252" y="84"/>
                      <a:pt x="252" y="68"/>
                    </a:cubicBezTo>
                    <a:cubicBezTo>
                      <a:pt x="252" y="51"/>
                      <a:pt x="265" y="38"/>
                      <a:pt x="282" y="38"/>
                    </a:cubicBezTo>
                    <a:cubicBezTo>
                      <a:pt x="298" y="38"/>
                      <a:pt x="312" y="51"/>
                      <a:pt x="312" y="68"/>
                    </a:cubicBezTo>
                    <a:cubicBezTo>
                      <a:pt x="312" y="84"/>
                      <a:pt x="298" y="98"/>
                      <a:pt x="28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" name="Group 190"/>
            <p:cNvGrpSpPr/>
            <p:nvPr/>
          </p:nvGrpSpPr>
          <p:grpSpPr>
            <a:xfrm>
              <a:off x="5001768" y="1626364"/>
              <a:ext cx="503023" cy="588765"/>
              <a:chOff x="5262149" y="1683942"/>
              <a:chExt cx="503023" cy="588765"/>
            </a:xfrm>
          </p:grpSpPr>
          <p:grpSp>
            <p:nvGrpSpPr>
              <p:cNvPr id="30" name="Group 146"/>
              <p:cNvGrpSpPr/>
              <p:nvPr/>
            </p:nvGrpSpPr>
            <p:grpSpPr>
              <a:xfrm>
                <a:off x="5262149" y="1683944"/>
                <a:ext cx="503023" cy="588766"/>
                <a:chOff x="5338763" y="1651000"/>
                <a:chExt cx="558800" cy="654050"/>
              </a:xfrm>
              <a:solidFill>
                <a:schemeClr val="accent3"/>
              </a:solidFill>
            </p:grpSpPr>
            <p:sp>
              <p:nvSpPr>
                <p:cNvPr id="69" name="Oval 48"/>
                <p:cNvSpPr>
                  <a:spLocks noChangeArrowheads="1"/>
                </p:cNvSpPr>
                <p:nvPr/>
              </p:nvSpPr>
              <p:spPr bwMode="auto">
                <a:xfrm>
                  <a:off x="5338763" y="1651000"/>
                  <a:ext cx="558800" cy="558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Freeform 49"/>
                <p:cNvSpPr>
                  <a:spLocks/>
                </p:cNvSpPr>
                <p:nvPr/>
              </p:nvSpPr>
              <p:spPr bwMode="auto">
                <a:xfrm>
                  <a:off x="5480050" y="2171700"/>
                  <a:ext cx="142875" cy="133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84"/>
                    </a:cxn>
                    <a:cxn ang="0">
                      <a:pos x="90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0" h="84">
                      <a:moveTo>
                        <a:pt x="0" y="0"/>
                      </a:moveTo>
                      <a:lnTo>
                        <a:pt x="7" y="84"/>
                      </a:lnTo>
                      <a:lnTo>
                        <a:pt x="90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24" name="Group 147"/>
              <p:cNvGrpSpPr/>
              <p:nvPr/>
            </p:nvGrpSpPr>
            <p:grpSpPr>
              <a:xfrm>
                <a:off x="5403626" y="1752531"/>
                <a:ext cx="235792" cy="347256"/>
                <a:chOff x="5495925" y="1727200"/>
                <a:chExt cx="261938" cy="385763"/>
              </a:xfrm>
            </p:grpSpPr>
            <p:sp>
              <p:nvSpPr>
                <p:cNvPr id="64" name="Oval 60"/>
                <p:cNvSpPr>
                  <a:spLocks noChangeArrowheads="1"/>
                </p:cNvSpPr>
                <p:nvPr/>
              </p:nvSpPr>
              <p:spPr bwMode="auto">
                <a:xfrm>
                  <a:off x="5586413" y="1757363"/>
                  <a:ext cx="88900" cy="88900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Freeform 61"/>
                <p:cNvSpPr>
                  <a:spLocks/>
                </p:cNvSpPr>
                <p:nvPr/>
              </p:nvSpPr>
              <p:spPr bwMode="auto">
                <a:xfrm>
                  <a:off x="5618163" y="1824038"/>
                  <a:ext cx="139700" cy="2889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3" y="198"/>
                    </a:cxn>
                    <a:cxn ang="0">
                      <a:pos x="107" y="229"/>
                    </a:cxn>
                    <a:cxn ang="0">
                      <a:pos x="24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10" h="229">
                      <a:moveTo>
                        <a:pt x="0" y="6"/>
                      </a:moveTo>
                      <a:cubicBezTo>
                        <a:pt x="0" y="8"/>
                        <a:pt x="73" y="198"/>
                        <a:pt x="73" y="198"/>
                      </a:cubicBezTo>
                      <a:cubicBezTo>
                        <a:pt x="73" y="198"/>
                        <a:pt x="103" y="229"/>
                        <a:pt x="107" y="229"/>
                      </a:cubicBezTo>
                      <a:cubicBezTo>
                        <a:pt x="110" y="229"/>
                        <a:pt x="24" y="0"/>
                        <a:pt x="24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6" name="Freeform 62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  <a:cxn ang="0">
                      <a:pos x="93" y="8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  <a:lnTo>
                        <a:pt x="93" y="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Freeform 63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Freeform 64"/>
                <p:cNvSpPr>
                  <a:spLocks/>
                </p:cNvSpPr>
                <p:nvPr/>
              </p:nvSpPr>
              <p:spPr bwMode="auto">
                <a:xfrm>
                  <a:off x="5626100" y="1727200"/>
                  <a:ext cx="15875" cy="47625"/>
                </a:xfrm>
                <a:custGeom>
                  <a:avLst/>
                  <a:gdLst/>
                  <a:ahLst/>
                  <a:cxnLst>
                    <a:cxn ang="0">
                      <a:pos x="13" y="32"/>
                    </a:cxn>
                    <a:cxn ang="0">
                      <a:pos x="7" y="38"/>
                    </a:cxn>
                    <a:cxn ang="0">
                      <a:pos x="7" y="38"/>
                    </a:cxn>
                    <a:cxn ang="0">
                      <a:pos x="0" y="32"/>
                    </a:cxn>
                    <a:cxn ang="0">
                      <a:pos x="0" y="6"/>
                    </a:cxn>
                    <a:cxn ang="0">
                      <a:pos x="7" y="0"/>
                    </a:cxn>
                    <a:cxn ang="0">
                      <a:pos x="7" y="0"/>
                    </a:cxn>
                    <a:cxn ang="0">
                      <a:pos x="13" y="6"/>
                    </a:cxn>
                    <a:cxn ang="0">
                      <a:pos x="13" y="32"/>
                    </a:cxn>
                  </a:cxnLst>
                  <a:rect l="0" t="0" r="r" b="b"/>
                  <a:pathLst>
                    <a:path w="13" h="38">
                      <a:moveTo>
                        <a:pt x="13" y="32"/>
                      </a:moveTo>
                      <a:cubicBezTo>
                        <a:pt x="13" y="35"/>
                        <a:pt x="10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3" y="38"/>
                        <a:pt x="0" y="35"/>
                        <a:pt x="0" y="32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10" y="0"/>
                        <a:pt x="13" y="2"/>
                        <a:pt x="13" y="6"/>
                      </a:cubicBezTo>
                      <a:lnTo>
                        <a:pt x="13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25" name="Group 191"/>
            <p:cNvGrpSpPr/>
            <p:nvPr/>
          </p:nvGrpSpPr>
          <p:grpSpPr>
            <a:xfrm>
              <a:off x="4376034" y="1760089"/>
              <a:ext cx="530175" cy="620204"/>
              <a:chOff x="4479035" y="1763969"/>
              <a:chExt cx="530175" cy="620204"/>
            </a:xfrm>
          </p:grpSpPr>
          <p:grpSp>
            <p:nvGrpSpPr>
              <p:cNvPr id="226" name="Group 140"/>
              <p:cNvGrpSpPr/>
              <p:nvPr/>
            </p:nvGrpSpPr>
            <p:grpSpPr>
              <a:xfrm>
                <a:off x="4479035" y="1763969"/>
                <a:ext cx="530175" cy="620204"/>
                <a:chOff x="4468813" y="1739900"/>
                <a:chExt cx="588963" cy="688975"/>
              </a:xfrm>
              <a:solidFill>
                <a:schemeClr val="accent2"/>
              </a:solidFill>
            </p:grpSpPr>
            <p:sp>
              <p:nvSpPr>
                <p:cNvPr id="79" name="Oval 30"/>
                <p:cNvSpPr>
                  <a:spLocks noChangeArrowheads="1"/>
                </p:cNvSpPr>
                <p:nvPr/>
              </p:nvSpPr>
              <p:spPr bwMode="auto">
                <a:xfrm>
                  <a:off x="4468813" y="1739900"/>
                  <a:ext cx="588963" cy="588963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Freeform 31"/>
                <p:cNvSpPr>
                  <a:spLocks/>
                </p:cNvSpPr>
                <p:nvPr/>
              </p:nvSpPr>
              <p:spPr bwMode="auto">
                <a:xfrm>
                  <a:off x="4618038" y="2289175"/>
                  <a:ext cx="150813" cy="1397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88"/>
                    </a:cxn>
                    <a:cxn ang="0">
                      <a:pos x="95" y="1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5" h="88">
                      <a:moveTo>
                        <a:pt x="0" y="0"/>
                      </a:moveTo>
                      <a:lnTo>
                        <a:pt x="8" y="88"/>
                      </a:lnTo>
                      <a:lnTo>
                        <a:pt x="95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27" name="Group 139"/>
              <p:cNvGrpSpPr/>
              <p:nvPr/>
            </p:nvGrpSpPr>
            <p:grpSpPr>
              <a:xfrm>
                <a:off x="4534767" y="1825418"/>
                <a:ext cx="394416" cy="392987"/>
                <a:chOff x="4530725" y="1808163"/>
                <a:chExt cx="438150" cy="436563"/>
              </a:xfrm>
            </p:grpSpPr>
            <p:sp>
              <p:nvSpPr>
                <p:cNvPr id="74" name="Freeform 65"/>
                <p:cNvSpPr>
                  <a:spLocks noEditPoints="1"/>
                </p:cNvSpPr>
                <p:nvPr/>
              </p:nvSpPr>
              <p:spPr bwMode="auto">
                <a:xfrm>
                  <a:off x="4668838" y="1808163"/>
                  <a:ext cx="160338" cy="436563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0" y="172"/>
                    </a:cxn>
                    <a:cxn ang="0">
                      <a:pos x="64" y="345"/>
                    </a:cxn>
                    <a:cxn ang="0">
                      <a:pos x="127" y="172"/>
                    </a:cxn>
                    <a:cxn ang="0">
                      <a:pos x="64" y="0"/>
                    </a:cxn>
                    <a:cxn ang="0">
                      <a:pos x="64" y="317"/>
                    </a:cxn>
                    <a:cxn ang="0">
                      <a:pos x="10" y="172"/>
                    </a:cxn>
                    <a:cxn ang="0">
                      <a:pos x="64" y="28"/>
                    </a:cxn>
                    <a:cxn ang="0">
                      <a:pos x="117" y="172"/>
                    </a:cxn>
                    <a:cxn ang="0">
                      <a:pos x="64" y="317"/>
                    </a:cxn>
                  </a:cxnLst>
                  <a:rect l="0" t="0" r="r" b="b"/>
                  <a:pathLst>
                    <a:path w="127" h="345">
                      <a:moveTo>
                        <a:pt x="64" y="0"/>
                      </a:moveTo>
                      <a:cubicBezTo>
                        <a:pt x="29" y="0"/>
                        <a:pt x="0" y="77"/>
                        <a:pt x="0" y="172"/>
                      </a:cubicBezTo>
                      <a:cubicBezTo>
                        <a:pt x="0" y="268"/>
                        <a:pt x="29" y="345"/>
                        <a:pt x="64" y="345"/>
                      </a:cubicBezTo>
                      <a:cubicBezTo>
                        <a:pt x="99" y="345"/>
                        <a:pt x="127" y="268"/>
                        <a:pt x="127" y="172"/>
                      </a:cubicBezTo>
                      <a:cubicBezTo>
                        <a:pt x="127" y="77"/>
                        <a:pt x="99" y="0"/>
                        <a:pt x="64" y="0"/>
                      </a:cubicBezTo>
                      <a:close/>
                      <a:moveTo>
                        <a:pt x="64" y="317"/>
                      </a:moveTo>
                      <a:cubicBezTo>
                        <a:pt x="34" y="317"/>
                        <a:pt x="10" y="252"/>
                        <a:pt x="10" y="172"/>
                      </a:cubicBezTo>
                      <a:cubicBezTo>
                        <a:pt x="10" y="92"/>
                        <a:pt x="34" y="28"/>
                        <a:pt x="64" y="28"/>
                      </a:cubicBezTo>
                      <a:cubicBezTo>
                        <a:pt x="93" y="28"/>
                        <a:pt x="117" y="92"/>
                        <a:pt x="117" y="172"/>
                      </a:cubicBezTo>
                      <a:cubicBezTo>
                        <a:pt x="117" y="252"/>
                        <a:pt x="93" y="317"/>
                        <a:pt x="64" y="31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5" name="Freeform 66"/>
                <p:cNvSpPr>
                  <a:spLocks noEditPoints="1"/>
                </p:cNvSpPr>
                <p:nvPr/>
              </p:nvSpPr>
              <p:spPr bwMode="auto">
                <a:xfrm>
                  <a:off x="4530725" y="1946275"/>
                  <a:ext cx="438150" cy="160338"/>
                </a:xfrm>
                <a:custGeom>
                  <a:avLst/>
                  <a:gdLst/>
                  <a:ahLst/>
                  <a:cxnLst>
                    <a:cxn ang="0">
                      <a:pos x="346" y="63"/>
                    </a:cxn>
                    <a:cxn ang="0">
                      <a:pos x="173" y="0"/>
                    </a:cxn>
                    <a:cxn ang="0">
                      <a:pos x="0" y="63"/>
                    </a:cxn>
                    <a:cxn ang="0">
                      <a:pos x="173" y="127"/>
                    </a:cxn>
                    <a:cxn ang="0">
                      <a:pos x="346" y="63"/>
                    </a:cxn>
                    <a:cxn ang="0">
                      <a:pos x="28" y="63"/>
                    </a:cxn>
                    <a:cxn ang="0">
                      <a:pos x="173" y="10"/>
                    </a:cxn>
                    <a:cxn ang="0">
                      <a:pos x="317" y="63"/>
                    </a:cxn>
                    <a:cxn ang="0">
                      <a:pos x="173" y="117"/>
                    </a:cxn>
                    <a:cxn ang="0">
                      <a:pos x="28" y="63"/>
                    </a:cxn>
                  </a:cxnLst>
                  <a:rect l="0" t="0" r="r" b="b"/>
                  <a:pathLst>
                    <a:path w="346" h="127">
                      <a:moveTo>
                        <a:pt x="346" y="63"/>
                      </a:moveTo>
                      <a:cubicBezTo>
                        <a:pt x="346" y="28"/>
                        <a:pt x="268" y="0"/>
                        <a:pt x="173" y="0"/>
                      </a:cubicBezTo>
                      <a:cubicBezTo>
                        <a:pt x="77" y="0"/>
                        <a:pt x="0" y="28"/>
                        <a:pt x="0" y="63"/>
                      </a:cubicBezTo>
                      <a:cubicBezTo>
                        <a:pt x="0" y="99"/>
                        <a:pt x="77" y="127"/>
                        <a:pt x="173" y="127"/>
                      </a:cubicBezTo>
                      <a:cubicBezTo>
                        <a:pt x="268" y="127"/>
                        <a:pt x="346" y="99"/>
                        <a:pt x="346" y="63"/>
                      </a:cubicBezTo>
                      <a:close/>
                      <a:moveTo>
                        <a:pt x="28" y="63"/>
                      </a:moveTo>
                      <a:cubicBezTo>
                        <a:pt x="28" y="34"/>
                        <a:pt x="93" y="10"/>
                        <a:pt x="173" y="10"/>
                      </a:cubicBezTo>
                      <a:cubicBezTo>
                        <a:pt x="253" y="10"/>
                        <a:pt x="317" y="34"/>
                        <a:pt x="317" y="63"/>
                      </a:cubicBezTo>
                      <a:cubicBezTo>
                        <a:pt x="317" y="93"/>
                        <a:pt x="253" y="117"/>
                        <a:pt x="173" y="117"/>
                      </a:cubicBezTo>
                      <a:cubicBezTo>
                        <a:pt x="93" y="117"/>
                        <a:pt x="28" y="93"/>
                        <a:pt x="28" y="63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6" name="Freeform 67"/>
                <p:cNvSpPr>
                  <a:spLocks noEditPoints="1"/>
                </p:cNvSpPr>
                <p:nvPr/>
              </p:nvSpPr>
              <p:spPr bwMode="auto">
                <a:xfrm>
                  <a:off x="4562475" y="1839913"/>
                  <a:ext cx="373063" cy="373063"/>
                </a:xfrm>
                <a:custGeom>
                  <a:avLst/>
                  <a:gdLst/>
                  <a:ahLst/>
                  <a:cxnLst>
                    <a:cxn ang="0">
                      <a:pos x="269" y="25"/>
                    </a:cxn>
                    <a:cxn ang="0">
                      <a:pos x="102" y="102"/>
                    </a:cxn>
                    <a:cxn ang="0">
                      <a:pos x="25" y="270"/>
                    </a:cxn>
                    <a:cxn ang="0">
                      <a:pos x="192" y="192"/>
                    </a:cxn>
                    <a:cxn ang="0">
                      <a:pos x="269" y="25"/>
                    </a:cxn>
                    <a:cxn ang="0">
                      <a:pos x="44" y="250"/>
                    </a:cxn>
                    <a:cxn ang="0">
                      <a:pos x="109" y="110"/>
                    </a:cxn>
                    <a:cxn ang="0">
                      <a:pos x="249" y="45"/>
                    </a:cxn>
                    <a:cxn ang="0">
                      <a:pos x="184" y="185"/>
                    </a:cxn>
                    <a:cxn ang="0">
                      <a:pos x="44" y="250"/>
                    </a:cxn>
                  </a:cxnLst>
                  <a:rect l="0" t="0" r="r" b="b"/>
                  <a:pathLst>
                    <a:path w="294" h="294">
                      <a:moveTo>
                        <a:pt x="269" y="25"/>
                      </a:moveTo>
                      <a:cubicBezTo>
                        <a:pt x="244" y="0"/>
                        <a:pt x="169" y="35"/>
                        <a:pt x="102" y="102"/>
                      </a:cubicBezTo>
                      <a:cubicBezTo>
                        <a:pt x="34" y="170"/>
                        <a:pt x="0" y="245"/>
                        <a:pt x="25" y="270"/>
                      </a:cubicBezTo>
                      <a:cubicBezTo>
                        <a:pt x="49" y="294"/>
                        <a:pt x="124" y="260"/>
                        <a:pt x="192" y="192"/>
                      </a:cubicBezTo>
                      <a:cubicBezTo>
                        <a:pt x="259" y="125"/>
                        <a:pt x="294" y="50"/>
                        <a:pt x="269" y="25"/>
                      </a:cubicBezTo>
                      <a:close/>
                      <a:moveTo>
                        <a:pt x="44" y="250"/>
                      </a:moveTo>
                      <a:cubicBezTo>
                        <a:pt x="24" y="229"/>
                        <a:pt x="53" y="166"/>
                        <a:pt x="109" y="110"/>
                      </a:cubicBezTo>
                      <a:cubicBezTo>
                        <a:pt x="166" y="53"/>
                        <a:pt x="228" y="24"/>
                        <a:pt x="249" y="45"/>
                      </a:cubicBezTo>
                      <a:cubicBezTo>
                        <a:pt x="270" y="66"/>
                        <a:pt x="241" y="129"/>
                        <a:pt x="184" y="185"/>
                      </a:cubicBezTo>
                      <a:cubicBezTo>
                        <a:pt x="128" y="242"/>
                        <a:pt x="65" y="271"/>
                        <a:pt x="44" y="25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7" name="Freeform 68"/>
                <p:cNvSpPr>
                  <a:spLocks noEditPoints="1"/>
                </p:cNvSpPr>
                <p:nvPr/>
              </p:nvSpPr>
              <p:spPr bwMode="auto">
                <a:xfrm>
                  <a:off x="4562475" y="1839913"/>
                  <a:ext cx="373063" cy="373063"/>
                </a:xfrm>
                <a:custGeom>
                  <a:avLst/>
                  <a:gdLst/>
                  <a:ahLst/>
                  <a:cxnLst>
                    <a:cxn ang="0">
                      <a:pos x="269" y="270"/>
                    </a:cxn>
                    <a:cxn ang="0">
                      <a:pos x="192" y="102"/>
                    </a:cxn>
                    <a:cxn ang="0">
                      <a:pos x="25" y="25"/>
                    </a:cxn>
                    <a:cxn ang="0">
                      <a:pos x="102" y="192"/>
                    </a:cxn>
                    <a:cxn ang="0">
                      <a:pos x="269" y="270"/>
                    </a:cxn>
                    <a:cxn ang="0">
                      <a:pos x="44" y="45"/>
                    </a:cxn>
                    <a:cxn ang="0">
                      <a:pos x="184" y="110"/>
                    </a:cxn>
                    <a:cxn ang="0">
                      <a:pos x="249" y="250"/>
                    </a:cxn>
                    <a:cxn ang="0">
                      <a:pos x="109" y="185"/>
                    </a:cxn>
                    <a:cxn ang="0">
                      <a:pos x="44" y="45"/>
                    </a:cxn>
                  </a:cxnLst>
                  <a:rect l="0" t="0" r="r" b="b"/>
                  <a:pathLst>
                    <a:path w="294" h="294">
                      <a:moveTo>
                        <a:pt x="269" y="270"/>
                      </a:moveTo>
                      <a:cubicBezTo>
                        <a:pt x="294" y="245"/>
                        <a:pt x="259" y="170"/>
                        <a:pt x="192" y="102"/>
                      </a:cubicBezTo>
                      <a:cubicBezTo>
                        <a:pt x="124" y="35"/>
                        <a:pt x="49" y="0"/>
                        <a:pt x="25" y="25"/>
                      </a:cubicBezTo>
                      <a:cubicBezTo>
                        <a:pt x="0" y="50"/>
                        <a:pt x="34" y="125"/>
                        <a:pt x="102" y="192"/>
                      </a:cubicBezTo>
                      <a:cubicBezTo>
                        <a:pt x="169" y="260"/>
                        <a:pt x="244" y="294"/>
                        <a:pt x="269" y="270"/>
                      </a:cubicBezTo>
                      <a:close/>
                      <a:moveTo>
                        <a:pt x="44" y="45"/>
                      </a:moveTo>
                      <a:cubicBezTo>
                        <a:pt x="65" y="24"/>
                        <a:pt x="128" y="53"/>
                        <a:pt x="184" y="110"/>
                      </a:cubicBezTo>
                      <a:cubicBezTo>
                        <a:pt x="241" y="166"/>
                        <a:pt x="270" y="229"/>
                        <a:pt x="249" y="250"/>
                      </a:cubicBezTo>
                      <a:cubicBezTo>
                        <a:pt x="228" y="271"/>
                        <a:pt x="166" y="242"/>
                        <a:pt x="109" y="185"/>
                      </a:cubicBezTo>
                      <a:cubicBezTo>
                        <a:pt x="53" y="129"/>
                        <a:pt x="24" y="66"/>
                        <a:pt x="44" y="45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8" name="Oval 69"/>
                <p:cNvSpPr>
                  <a:spLocks noChangeArrowheads="1"/>
                </p:cNvSpPr>
                <p:nvPr/>
              </p:nvSpPr>
              <p:spPr bwMode="auto">
                <a:xfrm>
                  <a:off x="4714875" y="1993900"/>
                  <a:ext cx="68263" cy="66675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28" name="Group 188"/>
            <p:cNvGrpSpPr/>
            <p:nvPr/>
          </p:nvGrpSpPr>
          <p:grpSpPr>
            <a:xfrm>
              <a:off x="5404758" y="1203363"/>
              <a:ext cx="420138" cy="491590"/>
              <a:chOff x="4033173" y="1286669"/>
              <a:chExt cx="420138" cy="491590"/>
            </a:xfrm>
          </p:grpSpPr>
          <p:grpSp>
            <p:nvGrpSpPr>
              <p:cNvPr id="229" name="Group 153"/>
              <p:cNvGrpSpPr/>
              <p:nvPr/>
            </p:nvGrpSpPr>
            <p:grpSpPr>
              <a:xfrm>
                <a:off x="4033173" y="1286669"/>
                <a:ext cx="420138" cy="491590"/>
                <a:chOff x="3973513" y="12096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87" name="Oval 34"/>
                <p:cNvSpPr>
                  <a:spLocks noChangeArrowheads="1"/>
                </p:cNvSpPr>
                <p:nvPr/>
              </p:nvSpPr>
              <p:spPr bwMode="auto">
                <a:xfrm>
                  <a:off x="3973513" y="1209675"/>
                  <a:ext cx="466725" cy="466725"/>
                </a:xfrm>
                <a:prstGeom prst="ellipse">
                  <a:avLst/>
                </a:pr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8" name="Freeform 35"/>
                <p:cNvSpPr>
                  <a:spLocks/>
                </p:cNvSpPr>
                <p:nvPr/>
              </p:nvSpPr>
              <p:spPr bwMode="auto">
                <a:xfrm>
                  <a:off x="4202113" y="1644650"/>
                  <a:ext cx="119063" cy="111125"/>
                </a:xfrm>
                <a:custGeom>
                  <a:avLst/>
                  <a:gdLst/>
                  <a:ahLst/>
                  <a:cxnLst>
                    <a:cxn ang="0">
                      <a:pos x="75" y="0"/>
                    </a:cxn>
                    <a:cxn ang="0">
                      <a:pos x="69" y="70"/>
                    </a:cxn>
                    <a:cxn ang="0">
                      <a:pos x="0" y="1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5" h="70">
                      <a:moveTo>
                        <a:pt x="75" y="0"/>
                      </a:moveTo>
                      <a:lnTo>
                        <a:pt x="69" y="70"/>
                      </a:lnTo>
                      <a:lnTo>
                        <a:pt x="0" y="1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30" name="Group 154"/>
              <p:cNvGrpSpPr/>
              <p:nvPr/>
            </p:nvGrpSpPr>
            <p:grpSpPr>
              <a:xfrm>
                <a:off x="4173220" y="1398134"/>
                <a:ext cx="142904" cy="255799"/>
                <a:chOff x="4129088" y="1333500"/>
                <a:chExt cx="158750" cy="284163"/>
              </a:xfrm>
            </p:grpSpPr>
            <p:sp>
              <p:nvSpPr>
                <p:cNvPr id="84" name="Freeform 70"/>
                <p:cNvSpPr>
                  <a:spLocks noEditPoints="1"/>
                </p:cNvSpPr>
                <p:nvPr/>
              </p:nvSpPr>
              <p:spPr bwMode="auto">
                <a:xfrm>
                  <a:off x="4129088" y="1333500"/>
                  <a:ext cx="158750" cy="158750"/>
                </a:xfrm>
                <a:custGeom>
                  <a:avLst/>
                  <a:gdLst/>
                  <a:ahLst/>
                  <a:cxnLst>
                    <a:cxn ang="0">
                      <a:pos x="63" y="0"/>
                    </a:cxn>
                    <a:cxn ang="0">
                      <a:pos x="0" y="63"/>
                    </a:cxn>
                    <a:cxn ang="0">
                      <a:pos x="63" y="126"/>
                    </a:cxn>
                    <a:cxn ang="0">
                      <a:pos x="126" y="63"/>
                    </a:cxn>
                    <a:cxn ang="0">
                      <a:pos x="63" y="0"/>
                    </a:cxn>
                    <a:cxn ang="0">
                      <a:pos x="63" y="114"/>
                    </a:cxn>
                    <a:cxn ang="0">
                      <a:pos x="12" y="63"/>
                    </a:cxn>
                    <a:cxn ang="0">
                      <a:pos x="63" y="12"/>
                    </a:cxn>
                    <a:cxn ang="0">
                      <a:pos x="115" y="63"/>
                    </a:cxn>
                    <a:cxn ang="0">
                      <a:pos x="63" y="114"/>
                    </a:cxn>
                  </a:cxnLst>
                  <a:rect l="0" t="0" r="r" b="b"/>
                  <a:pathLst>
                    <a:path w="126" h="126">
                      <a:moveTo>
                        <a:pt x="63" y="0"/>
                      </a:moveTo>
                      <a:cubicBezTo>
                        <a:pt x="29" y="0"/>
                        <a:pt x="0" y="28"/>
                        <a:pt x="0" y="63"/>
                      </a:cubicBezTo>
                      <a:cubicBezTo>
                        <a:pt x="0" y="98"/>
                        <a:pt x="29" y="126"/>
                        <a:pt x="63" y="126"/>
                      </a:cubicBezTo>
                      <a:cubicBezTo>
                        <a:pt x="98" y="126"/>
                        <a:pt x="126" y="98"/>
                        <a:pt x="126" y="63"/>
                      </a:cubicBezTo>
                      <a:cubicBezTo>
                        <a:pt x="126" y="28"/>
                        <a:pt x="98" y="0"/>
                        <a:pt x="63" y="0"/>
                      </a:cubicBezTo>
                      <a:close/>
                      <a:moveTo>
                        <a:pt x="63" y="114"/>
                      </a:moveTo>
                      <a:cubicBezTo>
                        <a:pt x="35" y="114"/>
                        <a:pt x="12" y="91"/>
                        <a:pt x="12" y="63"/>
                      </a:cubicBezTo>
                      <a:cubicBezTo>
                        <a:pt x="12" y="35"/>
                        <a:pt x="35" y="12"/>
                        <a:pt x="63" y="12"/>
                      </a:cubicBezTo>
                      <a:cubicBezTo>
                        <a:pt x="92" y="12"/>
                        <a:pt x="115" y="35"/>
                        <a:pt x="115" y="63"/>
                      </a:cubicBezTo>
                      <a:cubicBezTo>
                        <a:pt x="115" y="91"/>
                        <a:pt x="92" y="114"/>
                        <a:pt x="63" y="11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Rectangle 71"/>
                <p:cNvSpPr>
                  <a:spLocks noChangeArrowheads="1"/>
                </p:cNvSpPr>
                <p:nvPr/>
              </p:nvSpPr>
              <p:spPr bwMode="auto">
                <a:xfrm>
                  <a:off x="4198938" y="1484313"/>
                  <a:ext cx="20638" cy="77788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6" name="Freeform 72"/>
                <p:cNvSpPr>
                  <a:spLocks/>
                </p:cNvSpPr>
                <p:nvPr/>
              </p:nvSpPr>
              <p:spPr bwMode="auto">
                <a:xfrm>
                  <a:off x="4192588" y="1509713"/>
                  <a:ext cx="33338" cy="107950"/>
                </a:xfrm>
                <a:custGeom>
                  <a:avLst/>
                  <a:gdLst/>
                  <a:ahLst/>
                  <a:cxnLst>
                    <a:cxn ang="0">
                      <a:pos x="27" y="71"/>
                    </a:cxn>
                    <a:cxn ang="0">
                      <a:pos x="13" y="85"/>
                    </a:cxn>
                    <a:cxn ang="0">
                      <a:pos x="13" y="85"/>
                    </a:cxn>
                    <a:cxn ang="0">
                      <a:pos x="0" y="71"/>
                    </a:cxn>
                    <a:cxn ang="0">
                      <a:pos x="0" y="13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27" y="13"/>
                    </a:cxn>
                    <a:cxn ang="0">
                      <a:pos x="27" y="71"/>
                    </a:cxn>
                  </a:cxnLst>
                  <a:rect l="0" t="0" r="r" b="b"/>
                  <a:pathLst>
                    <a:path w="27" h="85">
                      <a:moveTo>
                        <a:pt x="27" y="71"/>
                      </a:moveTo>
                      <a:cubicBezTo>
                        <a:pt x="27" y="79"/>
                        <a:pt x="21" y="85"/>
                        <a:pt x="13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6" y="85"/>
                        <a:pt x="0" y="79"/>
                        <a:pt x="0" y="7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7" y="6"/>
                        <a:pt x="27" y="13"/>
                      </a:cubicBezTo>
                      <a:lnTo>
                        <a:pt x="27" y="7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31" name="Group 192"/>
            <p:cNvGrpSpPr/>
            <p:nvPr/>
          </p:nvGrpSpPr>
          <p:grpSpPr>
            <a:xfrm>
              <a:off x="3737321" y="1965363"/>
              <a:ext cx="484446" cy="568759"/>
              <a:chOff x="3847398" y="1964034"/>
              <a:chExt cx="484446" cy="568759"/>
            </a:xfrm>
          </p:grpSpPr>
          <p:grpSp>
            <p:nvGrpSpPr>
              <p:cNvPr id="232" name="Group 138"/>
              <p:cNvGrpSpPr/>
              <p:nvPr/>
            </p:nvGrpSpPr>
            <p:grpSpPr>
              <a:xfrm>
                <a:off x="3847398" y="1964034"/>
                <a:ext cx="484446" cy="568759"/>
                <a:chOff x="3767138" y="1962150"/>
                <a:chExt cx="538163" cy="631826"/>
              </a:xfrm>
              <a:solidFill>
                <a:schemeClr val="accent1"/>
              </a:solidFill>
            </p:grpSpPr>
            <p:sp>
              <p:nvSpPr>
                <p:cNvPr id="94" name="Oval 46"/>
                <p:cNvSpPr>
                  <a:spLocks noChangeArrowheads="1"/>
                </p:cNvSpPr>
                <p:nvPr/>
              </p:nvSpPr>
              <p:spPr bwMode="auto">
                <a:xfrm>
                  <a:off x="3767138" y="1962150"/>
                  <a:ext cx="538163" cy="539750"/>
                </a:xfrm>
                <a:prstGeom prst="ellipse">
                  <a:avLst/>
                </a:pr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5" name="Freeform 47"/>
                <p:cNvSpPr>
                  <a:spLocks/>
                </p:cNvSpPr>
                <p:nvPr/>
              </p:nvSpPr>
              <p:spPr bwMode="auto">
                <a:xfrm>
                  <a:off x="4030663" y="2465388"/>
                  <a:ext cx="138113" cy="128588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80" y="81"/>
                    </a:cxn>
                    <a:cxn ang="0">
                      <a:pos x="0" y="13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7" h="81">
                      <a:moveTo>
                        <a:pt x="87" y="0"/>
                      </a:moveTo>
                      <a:lnTo>
                        <a:pt x="80" y="81"/>
                      </a:lnTo>
                      <a:lnTo>
                        <a:pt x="0" y="13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42" name="Group 137"/>
              <p:cNvGrpSpPr/>
              <p:nvPr/>
            </p:nvGrpSpPr>
            <p:grpSpPr>
              <a:xfrm>
                <a:off x="4003147" y="2066925"/>
                <a:ext cx="218643" cy="275805"/>
                <a:chOff x="3940175" y="2076450"/>
                <a:chExt cx="242888" cy="306388"/>
              </a:xfrm>
            </p:grpSpPr>
            <p:sp>
              <p:nvSpPr>
                <p:cNvPr id="92" name="Freeform 73"/>
                <p:cNvSpPr>
                  <a:spLocks noEditPoints="1"/>
                </p:cNvSpPr>
                <p:nvPr/>
              </p:nvSpPr>
              <p:spPr bwMode="auto">
                <a:xfrm>
                  <a:off x="4021138" y="2078038"/>
                  <a:ext cx="161925" cy="30480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92"/>
                    </a:cxn>
                    <a:cxn ang="0">
                      <a:pos x="102" y="192"/>
                    </a:cxn>
                    <a:cxn ang="0">
                      <a:pos x="0" y="0"/>
                    </a:cxn>
                    <a:cxn ang="0">
                      <a:pos x="15" y="74"/>
                    </a:cxn>
                    <a:cxn ang="0">
                      <a:pos x="69" y="167"/>
                    </a:cxn>
                    <a:cxn ang="0">
                      <a:pos x="15" y="167"/>
                    </a:cxn>
                    <a:cxn ang="0">
                      <a:pos x="15" y="74"/>
                    </a:cxn>
                  </a:cxnLst>
                  <a:rect l="0" t="0" r="r" b="b"/>
                  <a:pathLst>
                    <a:path w="102" h="192">
                      <a:moveTo>
                        <a:pt x="0" y="0"/>
                      </a:moveTo>
                      <a:lnTo>
                        <a:pt x="0" y="192"/>
                      </a:lnTo>
                      <a:lnTo>
                        <a:pt x="102" y="192"/>
                      </a:lnTo>
                      <a:lnTo>
                        <a:pt x="0" y="0"/>
                      </a:lnTo>
                      <a:close/>
                      <a:moveTo>
                        <a:pt x="15" y="74"/>
                      </a:moveTo>
                      <a:lnTo>
                        <a:pt x="69" y="167"/>
                      </a:lnTo>
                      <a:lnTo>
                        <a:pt x="15" y="167"/>
                      </a:lnTo>
                      <a:lnTo>
                        <a:pt x="15" y="74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3" name="Rectangle 74"/>
                <p:cNvSpPr>
                  <a:spLocks noChangeArrowheads="1"/>
                </p:cNvSpPr>
                <p:nvPr/>
              </p:nvSpPr>
              <p:spPr bwMode="auto">
                <a:xfrm>
                  <a:off x="3940175" y="2076450"/>
                  <a:ext cx="39688" cy="300038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3" name="Group 187"/>
            <p:cNvGrpSpPr/>
            <p:nvPr/>
          </p:nvGrpSpPr>
          <p:grpSpPr>
            <a:xfrm>
              <a:off x="5638800" y="1782125"/>
              <a:ext cx="420138" cy="491591"/>
              <a:chOff x="3434404" y="1506741"/>
              <a:chExt cx="420138" cy="491591"/>
            </a:xfrm>
          </p:grpSpPr>
          <p:grpSp>
            <p:nvGrpSpPr>
              <p:cNvPr id="244" name="Group 132"/>
              <p:cNvGrpSpPr/>
              <p:nvPr/>
            </p:nvGrpSpPr>
            <p:grpSpPr>
              <a:xfrm>
                <a:off x="3434404" y="1506739"/>
                <a:ext cx="420138" cy="491590"/>
                <a:chOff x="3308350" y="1454150"/>
                <a:chExt cx="466725" cy="546101"/>
              </a:xfrm>
              <a:solidFill>
                <a:schemeClr val="accent2"/>
              </a:solidFill>
            </p:grpSpPr>
            <p:sp>
              <p:nvSpPr>
                <p:cNvPr id="99" name="Oval 36"/>
                <p:cNvSpPr>
                  <a:spLocks noChangeArrowheads="1"/>
                </p:cNvSpPr>
                <p:nvPr/>
              </p:nvSpPr>
              <p:spPr bwMode="auto">
                <a:xfrm>
                  <a:off x="3308350" y="1454150"/>
                  <a:ext cx="466725" cy="4651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0" name="Freeform 37"/>
                <p:cNvSpPr>
                  <a:spLocks/>
                </p:cNvSpPr>
                <p:nvPr/>
              </p:nvSpPr>
              <p:spPr bwMode="auto">
                <a:xfrm>
                  <a:off x="3536950" y="1887538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70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98" name="Freeform 75"/>
              <p:cNvSpPr>
                <a:spLocks noEditPoints="1"/>
              </p:cNvSpPr>
              <p:nvPr/>
            </p:nvSpPr>
            <p:spPr bwMode="auto">
              <a:xfrm>
                <a:off x="3530151" y="1589625"/>
                <a:ext cx="247225" cy="250083"/>
              </a:xfrm>
              <a:custGeom>
                <a:avLst/>
                <a:gdLst/>
                <a:ahLst/>
                <a:cxnLst>
                  <a:cxn ang="0">
                    <a:pos x="139" y="105"/>
                  </a:cxn>
                  <a:cxn ang="0">
                    <a:pos x="134" y="93"/>
                  </a:cxn>
                  <a:cxn ang="0">
                    <a:pos x="134" y="42"/>
                  </a:cxn>
                  <a:cxn ang="0">
                    <a:pos x="139" y="35"/>
                  </a:cxn>
                  <a:cxn ang="0">
                    <a:pos x="140" y="35"/>
                  </a:cxn>
                  <a:cxn ang="0">
                    <a:pos x="140" y="12"/>
                  </a:cxn>
                  <a:cxn ang="0">
                    <a:pos x="139" y="12"/>
                  </a:cxn>
                  <a:cxn ang="0">
                    <a:pos x="139" y="12"/>
                  </a:cxn>
                  <a:cxn ang="0">
                    <a:pos x="108" y="0"/>
                  </a:cxn>
                  <a:cxn ang="0">
                    <a:pos x="77" y="12"/>
                  </a:cxn>
                  <a:cxn ang="0">
                    <a:pos x="77" y="12"/>
                  </a:cxn>
                  <a:cxn ang="0">
                    <a:pos x="76" y="12"/>
                  </a:cxn>
                  <a:cxn ang="0">
                    <a:pos x="76" y="35"/>
                  </a:cxn>
                  <a:cxn ang="0">
                    <a:pos x="77" y="35"/>
                  </a:cxn>
                  <a:cxn ang="0">
                    <a:pos x="86" y="42"/>
                  </a:cxn>
                  <a:cxn ang="0">
                    <a:pos x="86" y="93"/>
                  </a:cxn>
                  <a:cxn ang="0">
                    <a:pos x="79" y="105"/>
                  </a:cxn>
                  <a:cxn ang="0">
                    <a:pos x="29" y="200"/>
                  </a:cxn>
                  <a:cxn ang="0">
                    <a:pos x="108" y="218"/>
                  </a:cxn>
                  <a:cxn ang="0">
                    <a:pos x="187" y="200"/>
                  </a:cxn>
                  <a:cxn ang="0">
                    <a:pos x="139" y="105"/>
                  </a:cxn>
                  <a:cxn ang="0">
                    <a:pos x="137" y="201"/>
                  </a:cxn>
                  <a:cxn ang="0">
                    <a:pos x="172" y="177"/>
                  </a:cxn>
                  <a:cxn ang="0">
                    <a:pos x="142" y="126"/>
                  </a:cxn>
                  <a:cxn ang="0">
                    <a:pos x="183" y="179"/>
                  </a:cxn>
                  <a:cxn ang="0">
                    <a:pos x="137" y="201"/>
                  </a:cxn>
                </a:cxnLst>
                <a:rect l="0" t="0" r="r" b="b"/>
                <a:pathLst>
                  <a:path w="217" h="219">
                    <a:moveTo>
                      <a:pt x="139" y="105"/>
                    </a:moveTo>
                    <a:cubicBezTo>
                      <a:pt x="139" y="105"/>
                      <a:pt x="134" y="103"/>
                      <a:pt x="134" y="93"/>
                    </a:cubicBezTo>
                    <a:cubicBezTo>
                      <a:pt x="134" y="84"/>
                      <a:pt x="134" y="52"/>
                      <a:pt x="134" y="42"/>
                    </a:cubicBezTo>
                    <a:cubicBezTo>
                      <a:pt x="137" y="40"/>
                      <a:pt x="139" y="37"/>
                      <a:pt x="139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5"/>
                      <a:pt x="125" y="0"/>
                      <a:pt x="108" y="0"/>
                    </a:cubicBezTo>
                    <a:cubicBezTo>
                      <a:pt x="91" y="0"/>
                      <a:pt x="77" y="5"/>
                      <a:pt x="77" y="12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38"/>
                      <a:pt x="79" y="40"/>
                      <a:pt x="86" y="42"/>
                    </a:cubicBezTo>
                    <a:cubicBezTo>
                      <a:pt x="86" y="53"/>
                      <a:pt x="86" y="85"/>
                      <a:pt x="86" y="93"/>
                    </a:cubicBezTo>
                    <a:cubicBezTo>
                      <a:pt x="86" y="103"/>
                      <a:pt x="79" y="105"/>
                      <a:pt x="79" y="105"/>
                    </a:cubicBezTo>
                    <a:cubicBezTo>
                      <a:pt x="67" y="112"/>
                      <a:pt x="0" y="180"/>
                      <a:pt x="29" y="200"/>
                    </a:cubicBezTo>
                    <a:cubicBezTo>
                      <a:pt x="56" y="219"/>
                      <a:pt x="100" y="218"/>
                      <a:pt x="108" y="218"/>
                    </a:cubicBezTo>
                    <a:cubicBezTo>
                      <a:pt x="117" y="218"/>
                      <a:pt x="161" y="219"/>
                      <a:pt x="187" y="200"/>
                    </a:cubicBezTo>
                    <a:cubicBezTo>
                      <a:pt x="217" y="180"/>
                      <a:pt x="150" y="112"/>
                      <a:pt x="139" y="105"/>
                    </a:cubicBezTo>
                    <a:close/>
                    <a:moveTo>
                      <a:pt x="137" y="201"/>
                    </a:moveTo>
                    <a:cubicBezTo>
                      <a:pt x="137" y="201"/>
                      <a:pt x="170" y="195"/>
                      <a:pt x="172" y="177"/>
                    </a:cubicBezTo>
                    <a:cubicBezTo>
                      <a:pt x="173" y="159"/>
                      <a:pt x="142" y="126"/>
                      <a:pt x="142" y="126"/>
                    </a:cubicBezTo>
                    <a:cubicBezTo>
                      <a:pt x="142" y="126"/>
                      <a:pt x="183" y="158"/>
                      <a:pt x="183" y="179"/>
                    </a:cubicBezTo>
                    <a:cubicBezTo>
                      <a:pt x="182" y="201"/>
                      <a:pt x="137" y="201"/>
                      <a:pt x="137" y="201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5" name="Group 186"/>
            <p:cNvGrpSpPr/>
            <p:nvPr/>
          </p:nvGrpSpPr>
          <p:grpSpPr>
            <a:xfrm>
              <a:off x="3919732" y="1549973"/>
              <a:ext cx="454435" cy="491590"/>
              <a:chOff x="3130019" y="2054064"/>
              <a:chExt cx="454435" cy="491590"/>
            </a:xfrm>
          </p:grpSpPr>
          <p:grpSp>
            <p:nvGrpSpPr>
              <p:cNvPr id="246" name="Group 133"/>
              <p:cNvGrpSpPr/>
              <p:nvPr/>
            </p:nvGrpSpPr>
            <p:grpSpPr>
              <a:xfrm>
                <a:off x="3164316" y="2054064"/>
                <a:ext cx="420138" cy="491590"/>
                <a:chOff x="3008313" y="2062163"/>
                <a:chExt cx="466725" cy="546100"/>
              </a:xfrm>
              <a:solidFill>
                <a:schemeClr val="accent6"/>
              </a:solidFill>
            </p:grpSpPr>
            <p:sp>
              <p:nvSpPr>
                <p:cNvPr id="104" name="Oval 38"/>
                <p:cNvSpPr>
                  <a:spLocks noChangeArrowheads="1"/>
                </p:cNvSpPr>
                <p:nvPr/>
              </p:nvSpPr>
              <p:spPr bwMode="auto">
                <a:xfrm>
                  <a:off x="3008313" y="2062163"/>
                  <a:ext cx="466725" cy="465138"/>
                </a:xfrm>
                <a:prstGeom prst="ellipse">
                  <a:avLst/>
                </a:pr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05" name="Freeform 39"/>
                <p:cNvSpPr>
                  <a:spLocks/>
                </p:cNvSpPr>
                <p:nvPr/>
              </p:nvSpPr>
              <p:spPr bwMode="auto">
                <a:xfrm>
                  <a:off x="3236913" y="2495550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69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69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3" name="Freeform 76"/>
              <p:cNvSpPr>
                <a:spLocks noEditPoints="1"/>
              </p:cNvSpPr>
              <p:nvPr/>
            </p:nvSpPr>
            <p:spPr bwMode="auto">
              <a:xfrm>
                <a:off x="3130019" y="2151239"/>
                <a:ext cx="398703" cy="261515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4"/>
                  </a:cxn>
                  <a:cxn ang="0">
                    <a:pos x="269" y="132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7"/>
                  </a:cxn>
                  <a:cxn ang="0">
                    <a:pos x="161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1" y="97"/>
                  </a:cxn>
                  <a:cxn ang="0">
                    <a:pos x="251" y="67"/>
                  </a:cxn>
                  <a:cxn ang="0">
                    <a:pos x="281" y="37"/>
                  </a:cxn>
                  <a:cxn ang="0">
                    <a:pos x="311" y="67"/>
                  </a:cxn>
                  <a:cxn ang="0">
                    <a:pos x="281" y="97"/>
                  </a:cxn>
                </a:cxnLst>
                <a:rect l="0" t="0" r="r" b="b"/>
                <a:pathLst>
                  <a:path w="349" h="229">
                    <a:moveTo>
                      <a:pt x="333" y="51"/>
                    </a:moveTo>
                    <a:cubicBezTo>
                      <a:pt x="316" y="6"/>
                      <a:pt x="259" y="0"/>
                      <a:pt x="259" y="0"/>
                    </a:cubicBezTo>
                    <a:cubicBezTo>
                      <a:pt x="0" y="4"/>
                      <a:pt x="103" y="219"/>
                      <a:pt x="170" y="224"/>
                    </a:cubicBezTo>
                    <a:cubicBezTo>
                      <a:pt x="236" y="229"/>
                      <a:pt x="226" y="149"/>
                      <a:pt x="269" y="132"/>
                    </a:cubicBezTo>
                    <a:cubicBezTo>
                      <a:pt x="311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7"/>
                      <a:pt x="155" y="56"/>
                    </a:cubicBezTo>
                    <a:cubicBezTo>
                      <a:pt x="155" y="64"/>
                      <a:pt x="148" y="71"/>
                      <a:pt x="140" y="71"/>
                    </a:cubicBezTo>
                    <a:cubicBezTo>
                      <a:pt x="131" y="71"/>
                      <a:pt x="125" y="64"/>
                      <a:pt x="125" y="56"/>
                    </a:cubicBezTo>
                    <a:cubicBezTo>
                      <a:pt x="125" y="47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3"/>
                      <a:pt x="116" y="151"/>
                    </a:cubicBezTo>
                    <a:cubicBezTo>
                      <a:pt x="116" y="138"/>
                      <a:pt x="126" y="127"/>
                      <a:pt x="139" y="127"/>
                    </a:cubicBezTo>
                    <a:cubicBezTo>
                      <a:pt x="151" y="127"/>
                      <a:pt x="161" y="138"/>
                      <a:pt x="161" y="151"/>
                    </a:cubicBezTo>
                    <a:cubicBezTo>
                      <a:pt x="161" y="163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4"/>
                      <a:pt x="166" y="163"/>
                      <a:pt x="180" y="163"/>
                    </a:cubicBezTo>
                    <a:cubicBezTo>
                      <a:pt x="193" y="163"/>
                      <a:pt x="205" y="174"/>
                      <a:pt x="205" y="188"/>
                    </a:cubicBezTo>
                    <a:cubicBezTo>
                      <a:pt x="205" y="202"/>
                      <a:pt x="193" y="213"/>
                      <a:pt x="180" y="213"/>
                    </a:cubicBezTo>
                    <a:close/>
                    <a:moveTo>
                      <a:pt x="281" y="97"/>
                    </a:moveTo>
                    <a:cubicBezTo>
                      <a:pt x="265" y="97"/>
                      <a:pt x="251" y="84"/>
                      <a:pt x="251" y="67"/>
                    </a:cubicBezTo>
                    <a:cubicBezTo>
                      <a:pt x="251" y="51"/>
                      <a:pt x="265" y="37"/>
                      <a:pt x="281" y="37"/>
                    </a:cubicBezTo>
                    <a:cubicBezTo>
                      <a:pt x="298" y="37"/>
                      <a:pt x="311" y="51"/>
                      <a:pt x="311" y="67"/>
                    </a:cubicBezTo>
                    <a:cubicBezTo>
                      <a:pt x="311" y="84"/>
                      <a:pt x="298" y="97"/>
                      <a:pt x="281" y="97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7" name="Group 185"/>
            <p:cNvGrpSpPr/>
            <p:nvPr/>
          </p:nvGrpSpPr>
          <p:grpSpPr>
            <a:xfrm>
              <a:off x="5867400" y="1329948"/>
              <a:ext cx="420138" cy="491590"/>
              <a:chOff x="3164316" y="2615677"/>
              <a:chExt cx="420138" cy="491590"/>
            </a:xfrm>
          </p:grpSpPr>
          <p:grpSp>
            <p:nvGrpSpPr>
              <p:cNvPr id="248" name="Group 134"/>
              <p:cNvGrpSpPr/>
              <p:nvPr/>
            </p:nvGrpSpPr>
            <p:grpSpPr>
              <a:xfrm>
                <a:off x="3164316" y="2615677"/>
                <a:ext cx="420138" cy="491590"/>
                <a:chOff x="3008313" y="2686050"/>
                <a:chExt cx="466725" cy="546100"/>
              </a:xfrm>
              <a:solidFill>
                <a:schemeClr val="accent3"/>
              </a:solidFill>
            </p:grpSpPr>
            <p:sp>
              <p:nvSpPr>
                <p:cNvPr id="109" name="Oval 42"/>
                <p:cNvSpPr>
                  <a:spLocks noChangeArrowheads="1"/>
                </p:cNvSpPr>
                <p:nvPr/>
              </p:nvSpPr>
              <p:spPr bwMode="auto">
                <a:xfrm>
                  <a:off x="3008313" y="2686050"/>
                  <a:ext cx="466725" cy="4667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0" name="Freeform 43"/>
                <p:cNvSpPr>
                  <a:spLocks/>
                </p:cNvSpPr>
                <p:nvPr/>
              </p:nvSpPr>
              <p:spPr bwMode="auto">
                <a:xfrm>
                  <a:off x="3236913" y="3121025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69" y="70"/>
                    </a:cxn>
                    <a:cxn ang="0">
                      <a:pos x="0" y="11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0">
                      <a:moveTo>
                        <a:pt x="76" y="0"/>
                      </a:moveTo>
                      <a:lnTo>
                        <a:pt x="69" y="70"/>
                      </a:lnTo>
                      <a:lnTo>
                        <a:pt x="0" y="11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08" name="Freeform 77"/>
              <p:cNvSpPr>
                <a:spLocks/>
              </p:cNvSpPr>
              <p:nvPr/>
            </p:nvSpPr>
            <p:spPr bwMode="auto">
              <a:xfrm>
                <a:off x="3270065" y="2715710"/>
                <a:ext cx="222931" cy="205782"/>
              </a:xfrm>
              <a:custGeom>
                <a:avLst/>
                <a:gdLst/>
                <a:ahLst/>
                <a:cxnLst>
                  <a:cxn ang="0">
                    <a:pos x="96" y="181"/>
                  </a:cxn>
                  <a:cxn ang="0">
                    <a:pos x="0" y="180"/>
                  </a:cxn>
                  <a:cxn ang="0">
                    <a:pos x="0" y="36"/>
                  </a:cxn>
                  <a:cxn ang="0">
                    <a:pos x="98" y="36"/>
                  </a:cxn>
                  <a:cxn ang="0">
                    <a:pos x="196" y="36"/>
                  </a:cxn>
                  <a:cxn ang="0">
                    <a:pos x="196" y="180"/>
                  </a:cxn>
                  <a:cxn ang="0">
                    <a:pos x="96" y="181"/>
                  </a:cxn>
                </a:cxnLst>
                <a:rect l="0" t="0" r="r" b="b"/>
                <a:pathLst>
                  <a:path w="196" h="181">
                    <a:moveTo>
                      <a:pt x="96" y="181"/>
                    </a:moveTo>
                    <a:cubicBezTo>
                      <a:pt x="96" y="181"/>
                      <a:pt x="62" y="147"/>
                      <a:pt x="0" y="18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63" y="0"/>
                      <a:pt x="98" y="36"/>
                    </a:cubicBezTo>
                    <a:cubicBezTo>
                      <a:pt x="196" y="36"/>
                      <a:pt x="196" y="36"/>
                      <a:pt x="196" y="36"/>
                    </a:cubicBezTo>
                    <a:cubicBezTo>
                      <a:pt x="196" y="180"/>
                      <a:pt x="196" y="180"/>
                      <a:pt x="196" y="180"/>
                    </a:cubicBezTo>
                    <a:lnTo>
                      <a:pt x="96" y="181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9" name="Group 184"/>
            <p:cNvGrpSpPr/>
            <p:nvPr/>
          </p:nvGrpSpPr>
          <p:grpSpPr>
            <a:xfrm>
              <a:off x="3534609" y="2515228"/>
              <a:ext cx="585907" cy="685941"/>
              <a:chOff x="3680200" y="2572806"/>
              <a:chExt cx="585907" cy="685941"/>
            </a:xfrm>
          </p:grpSpPr>
          <p:grpSp>
            <p:nvGrpSpPr>
              <p:cNvPr id="250" name="Group 136"/>
              <p:cNvGrpSpPr/>
              <p:nvPr/>
            </p:nvGrpSpPr>
            <p:grpSpPr>
              <a:xfrm>
                <a:off x="3680200" y="2572806"/>
                <a:ext cx="585907" cy="685941"/>
                <a:chOff x="3581400" y="2638425"/>
                <a:chExt cx="650875" cy="762001"/>
              </a:xfrm>
              <a:solidFill>
                <a:schemeClr val="accent2"/>
              </a:solidFill>
            </p:grpSpPr>
            <p:sp>
              <p:nvSpPr>
                <p:cNvPr id="118" name="Oval 44"/>
                <p:cNvSpPr>
                  <a:spLocks noChangeArrowheads="1"/>
                </p:cNvSpPr>
                <p:nvPr/>
              </p:nvSpPr>
              <p:spPr bwMode="auto">
                <a:xfrm>
                  <a:off x="3581400" y="2638425"/>
                  <a:ext cx="650875" cy="65087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9" name="Freeform 45"/>
                <p:cNvSpPr>
                  <a:spLocks/>
                </p:cNvSpPr>
                <p:nvPr/>
              </p:nvSpPr>
              <p:spPr bwMode="auto">
                <a:xfrm>
                  <a:off x="3898900" y="3243263"/>
                  <a:ext cx="168275" cy="157163"/>
                </a:xfrm>
                <a:custGeom>
                  <a:avLst/>
                  <a:gdLst/>
                  <a:ahLst/>
                  <a:cxnLst>
                    <a:cxn ang="0">
                      <a:pos x="106" y="0"/>
                    </a:cxn>
                    <a:cxn ang="0">
                      <a:pos x="97" y="99"/>
                    </a:cxn>
                    <a:cxn ang="0">
                      <a:pos x="0" y="17"/>
                    </a:cxn>
                    <a:cxn ang="0">
                      <a:pos x="106" y="0"/>
                    </a:cxn>
                  </a:cxnLst>
                  <a:rect l="0" t="0" r="r" b="b"/>
                  <a:pathLst>
                    <a:path w="106" h="99">
                      <a:moveTo>
                        <a:pt x="106" y="0"/>
                      </a:moveTo>
                      <a:lnTo>
                        <a:pt x="97" y="99"/>
                      </a:lnTo>
                      <a:lnTo>
                        <a:pt x="0" y="17"/>
                      </a:lnTo>
                      <a:lnTo>
                        <a:pt x="10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51" name="Group 135"/>
              <p:cNvGrpSpPr/>
              <p:nvPr/>
            </p:nvGrpSpPr>
            <p:grpSpPr>
              <a:xfrm>
                <a:off x="3813101" y="2709950"/>
                <a:ext cx="320105" cy="344393"/>
                <a:chOff x="3729038" y="2790825"/>
                <a:chExt cx="355600" cy="382588"/>
              </a:xfrm>
            </p:grpSpPr>
            <p:sp>
              <p:nvSpPr>
                <p:cNvPr id="114" name="Freeform 78"/>
                <p:cNvSpPr>
                  <a:spLocks/>
                </p:cNvSpPr>
                <p:nvPr/>
              </p:nvSpPr>
              <p:spPr bwMode="auto">
                <a:xfrm>
                  <a:off x="3867150" y="3111500"/>
                  <a:ext cx="82550" cy="19050"/>
                </a:xfrm>
                <a:custGeom>
                  <a:avLst/>
                  <a:gdLst/>
                  <a:ahLst/>
                  <a:cxnLst>
                    <a:cxn ang="0">
                      <a:pos x="66" y="7"/>
                    </a:cxn>
                    <a:cxn ang="0">
                      <a:pos x="55" y="15"/>
                    </a:cxn>
                    <a:cxn ang="0">
                      <a:pos x="11" y="15"/>
                    </a:cxn>
                    <a:cxn ang="0">
                      <a:pos x="0" y="7"/>
                    </a:cxn>
                    <a:cxn ang="0">
                      <a:pos x="0" y="7"/>
                    </a:cxn>
                    <a:cxn ang="0">
                      <a:pos x="11" y="0"/>
                    </a:cxn>
                    <a:cxn ang="0">
                      <a:pos x="55" y="0"/>
                    </a:cxn>
                    <a:cxn ang="0">
                      <a:pos x="66" y="7"/>
                    </a:cxn>
                  </a:cxnLst>
                  <a:rect l="0" t="0" r="r" b="b"/>
                  <a:pathLst>
                    <a:path w="66" h="15">
                      <a:moveTo>
                        <a:pt x="66" y="7"/>
                      </a:moveTo>
                      <a:cubicBezTo>
                        <a:pt x="66" y="12"/>
                        <a:pt x="61" y="15"/>
                        <a:pt x="55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5" y="15"/>
                        <a:pt x="0" y="12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5" y="0"/>
                        <a:pt x="11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1" y="0"/>
                        <a:pt x="66" y="3"/>
                        <a:pt x="66" y="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5" name="Freeform 79"/>
                <p:cNvSpPr>
                  <a:spLocks/>
                </p:cNvSpPr>
                <p:nvPr/>
              </p:nvSpPr>
              <p:spPr bwMode="auto">
                <a:xfrm>
                  <a:off x="3867150" y="3132138"/>
                  <a:ext cx="82550" cy="20638"/>
                </a:xfrm>
                <a:custGeom>
                  <a:avLst/>
                  <a:gdLst/>
                  <a:ahLst/>
                  <a:cxnLst>
                    <a:cxn ang="0">
                      <a:pos x="66" y="8"/>
                    </a:cxn>
                    <a:cxn ang="0">
                      <a:pos x="55" y="16"/>
                    </a:cxn>
                    <a:cxn ang="0">
                      <a:pos x="11" y="1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11" y="0"/>
                    </a:cxn>
                    <a:cxn ang="0">
                      <a:pos x="55" y="0"/>
                    </a:cxn>
                    <a:cxn ang="0">
                      <a:pos x="66" y="8"/>
                    </a:cxn>
                  </a:cxnLst>
                  <a:rect l="0" t="0" r="r" b="b"/>
                  <a:pathLst>
                    <a:path w="66" h="16">
                      <a:moveTo>
                        <a:pt x="66" y="8"/>
                      </a:moveTo>
                      <a:cubicBezTo>
                        <a:pt x="66" y="13"/>
                        <a:pt x="61" y="16"/>
                        <a:pt x="55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5" y="16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5" y="0"/>
                        <a:pt x="11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1" y="0"/>
                        <a:pt x="66" y="4"/>
                        <a:pt x="66" y="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6" name="Freeform 80"/>
                <p:cNvSpPr>
                  <a:spLocks/>
                </p:cNvSpPr>
                <p:nvPr/>
              </p:nvSpPr>
              <p:spPr bwMode="auto">
                <a:xfrm>
                  <a:off x="3883025" y="3154363"/>
                  <a:ext cx="50800" cy="19050"/>
                </a:xfrm>
                <a:custGeom>
                  <a:avLst/>
                  <a:gdLst/>
                  <a:ahLst/>
                  <a:cxnLst>
                    <a:cxn ang="0">
                      <a:pos x="40" y="8"/>
                    </a:cxn>
                    <a:cxn ang="0">
                      <a:pos x="33" y="16"/>
                    </a:cxn>
                    <a:cxn ang="0">
                      <a:pos x="7" y="16"/>
                    </a:cxn>
                    <a:cxn ang="0">
                      <a:pos x="0" y="8"/>
                    </a:cxn>
                    <a:cxn ang="0">
                      <a:pos x="0" y="8"/>
                    </a:cxn>
                    <a:cxn ang="0">
                      <a:pos x="7" y="0"/>
                    </a:cxn>
                    <a:cxn ang="0">
                      <a:pos x="33" y="0"/>
                    </a:cxn>
                    <a:cxn ang="0">
                      <a:pos x="40" y="8"/>
                    </a:cxn>
                  </a:cxnLst>
                  <a:rect l="0" t="0" r="r" b="b"/>
                  <a:pathLst>
                    <a:path w="40" h="16">
                      <a:moveTo>
                        <a:pt x="40" y="8"/>
                      </a:moveTo>
                      <a:cubicBezTo>
                        <a:pt x="40" y="13"/>
                        <a:pt x="37" y="16"/>
                        <a:pt x="33" y="16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3" y="16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7" y="0"/>
                        <a:pt x="40" y="4"/>
                        <a:pt x="40" y="8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17" name="Freeform 81"/>
                <p:cNvSpPr>
                  <a:spLocks noEditPoints="1"/>
                </p:cNvSpPr>
                <p:nvPr/>
              </p:nvSpPr>
              <p:spPr bwMode="auto">
                <a:xfrm>
                  <a:off x="3729038" y="2790825"/>
                  <a:ext cx="355600" cy="317500"/>
                </a:xfrm>
                <a:custGeom>
                  <a:avLst/>
                  <a:gdLst/>
                  <a:ahLst/>
                  <a:cxnLst>
                    <a:cxn ang="0">
                      <a:pos x="143" y="0"/>
                    </a:cxn>
                    <a:cxn ang="0">
                      <a:pos x="143" y="0"/>
                    </a:cxn>
                    <a:cxn ang="0">
                      <a:pos x="140" y="0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71" y="174"/>
                    </a:cxn>
                    <a:cxn ang="0">
                      <a:pos x="107" y="251"/>
                    </a:cxn>
                    <a:cxn ang="0">
                      <a:pos x="140" y="251"/>
                    </a:cxn>
                    <a:cxn ang="0">
                      <a:pos x="146" y="251"/>
                    </a:cxn>
                    <a:cxn ang="0">
                      <a:pos x="176" y="251"/>
                    </a:cxn>
                    <a:cxn ang="0">
                      <a:pos x="211" y="174"/>
                    </a:cxn>
                    <a:cxn ang="0">
                      <a:pos x="143" y="0"/>
                    </a:cxn>
                    <a:cxn ang="0">
                      <a:pos x="210" y="127"/>
                    </a:cxn>
                    <a:cxn ang="0">
                      <a:pos x="170" y="28"/>
                    </a:cxn>
                    <a:cxn ang="0">
                      <a:pos x="210" y="127"/>
                    </a:cxn>
                  </a:cxnLst>
                  <a:rect l="0" t="0" r="r" b="b"/>
                  <a:pathLst>
                    <a:path w="281" h="251">
                      <a:moveTo>
                        <a:pt x="143" y="0"/>
                      </a:moveTo>
                      <a:cubicBezTo>
                        <a:pt x="143" y="0"/>
                        <a:pt x="143" y="0"/>
                        <a:pt x="143" y="0"/>
                      </a:cubicBezTo>
                      <a:cubicBezTo>
                        <a:pt x="143" y="0"/>
                        <a:pt x="141" y="0"/>
                        <a:pt x="140" y="0"/>
                      </a:cubicBezTo>
                      <a:cubicBezTo>
                        <a:pt x="140" y="0"/>
                        <a:pt x="143" y="0"/>
                        <a:pt x="138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0" y="4"/>
                        <a:pt x="34" y="140"/>
                        <a:pt x="71" y="174"/>
                      </a:cubicBezTo>
                      <a:cubicBezTo>
                        <a:pt x="109" y="208"/>
                        <a:pt x="107" y="251"/>
                        <a:pt x="107" y="251"/>
                      </a:cubicBezTo>
                      <a:cubicBezTo>
                        <a:pt x="140" y="251"/>
                        <a:pt x="140" y="251"/>
                        <a:pt x="140" y="251"/>
                      </a:cubicBezTo>
                      <a:cubicBezTo>
                        <a:pt x="146" y="251"/>
                        <a:pt x="146" y="251"/>
                        <a:pt x="146" y="251"/>
                      </a:cubicBezTo>
                      <a:cubicBezTo>
                        <a:pt x="176" y="251"/>
                        <a:pt x="176" y="251"/>
                        <a:pt x="176" y="251"/>
                      </a:cubicBezTo>
                      <a:cubicBezTo>
                        <a:pt x="176" y="251"/>
                        <a:pt x="174" y="208"/>
                        <a:pt x="211" y="174"/>
                      </a:cubicBezTo>
                      <a:cubicBezTo>
                        <a:pt x="249" y="140"/>
                        <a:pt x="281" y="4"/>
                        <a:pt x="143" y="0"/>
                      </a:cubicBezTo>
                      <a:close/>
                      <a:moveTo>
                        <a:pt x="210" y="127"/>
                      </a:moveTo>
                      <a:cubicBezTo>
                        <a:pt x="233" y="63"/>
                        <a:pt x="170" y="28"/>
                        <a:pt x="170" y="28"/>
                      </a:cubicBezTo>
                      <a:cubicBezTo>
                        <a:pt x="264" y="43"/>
                        <a:pt x="210" y="127"/>
                        <a:pt x="210" y="127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52" name="Group 183"/>
            <p:cNvGrpSpPr/>
            <p:nvPr/>
          </p:nvGrpSpPr>
          <p:grpSpPr>
            <a:xfrm>
              <a:off x="4145772" y="2426627"/>
              <a:ext cx="418710" cy="491590"/>
              <a:chOff x="4406153" y="2484205"/>
              <a:chExt cx="418710" cy="491590"/>
            </a:xfrm>
          </p:grpSpPr>
          <p:grpSp>
            <p:nvGrpSpPr>
              <p:cNvPr id="253" name="Group 142"/>
              <p:cNvGrpSpPr/>
              <p:nvPr/>
            </p:nvGrpSpPr>
            <p:grpSpPr>
              <a:xfrm>
                <a:off x="4406153" y="2484205"/>
                <a:ext cx="418710" cy="491590"/>
                <a:chOff x="4387850" y="2540000"/>
                <a:chExt cx="465138" cy="546100"/>
              </a:xfrm>
              <a:solidFill>
                <a:schemeClr val="accent5"/>
              </a:solidFill>
            </p:grpSpPr>
            <p:sp>
              <p:nvSpPr>
                <p:cNvPr id="131" name="Oval 40"/>
                <p:cNvSpPr>
                  <a:spLocks noChangeArrowheads="1"/>
                </p:cNvSpPr>
                <p:nvPr/>
              </p:nvSpPr>
              <p:spPr bwMode="auto">
                <a:xfrm>
                  <a:off x="4387850" y="2540000"/>
                  <a:ext cx="465138" cy="46672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2" name="Freeform 41"/>
                <p:cNvSpPr>
                  <a:spLocks/>
                </p:cNvSpPr>
                <p:nvPr/>
              </p:nvSpPr>
              <p:spPr bwMode="auto">
                <a:xfrm>
                  <a:off x="4614863" y="2974975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0"/>
                    </a:cxn>
                    <a:cxn ang="0">
                      <a:pos x="0" y="11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0">
                      <a:moveTo>
                        <a:pt x="76" y="0"/>
                      </a:moveTo>
                      <a:lnTo>
                        <a:pt x="70" y="70"/>
                      </a:lnTo>
                      <a:lnTo>
                        <a:pt x="0" y="11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54" name="Group 141"/>
              <p:cNvGrpSpPr/>
              <p:nvPr/>
            </p:nvGrpSpPr>
            <p:grpSpPr>
              <a:xfrm>
                <a:off x="4509044" y="2544225"/>
                <a:ext cx="251512" cy="324393"/>
                <a:chOff x="4502150" y="2606675"/>
                <a:chExt cx="279401" cy="360363"/>
              </a:xfrm>
            </p:grpSpPr>
            <p:sp>
              <p:nvSpPr>
                <p:cNvPr id="123" name="Freeform 82"/>
                <p:cNvSpPr>
                  <a:spLocks/>
                </p:cNvSpPr>
                <p:nvPr/>
              </p:nvSpPr>
              <p:spPr bwMode="auto">
                <a:xfrm>
                  <a:off x="4506913" y="2606675"/>
                  <a:ext cx="274638" cy="277813"/>
                </a:xfrm>
                <a:custGeom>
                  <a:avLst/>
                  <a:gdLst/>
                  <a:ahLst/>
                  <a:cxnLst>
                    <a:cxn ang="0">
                      <a:pos x="160" y="11"/>
                    </a:cxn>
                    <a:cxn ang="0">
                      <a:pos x="204" y="97"/>
                    </a:cxn>
                    <a:cxn ang="0">
                      <a:pos x="97" y="205"/>
                    </a:cxn>
                    <a:cxn ang="0">
                      <a:pos x="11" y="162"/>
                    </a:cxn>
                    <a:cxn ang="0">
                      <a:pos x="0" y="171"/>
                    </a:cxn>
                    <a:cxn ang="0">
                      <a:pos x="97" y="219"/>
                    </a:cxn>
                    <a:cxn ang="0">
                      <a:pos x="218" y="97"/>
                    </a:cxn>
                    <a:cxn ang="0">
                      <a:pos x="169" y="0"/>
                    </a:cxn>
                    <a:cxn ang="0">
                      <a:pos x="160" y="11"/>
                    </a:cxn>
                  </a:cxnLst>
                  <a:rect l="0" t="0" r="r" b="b"/>
                  <a:pathLst>
                    <a:path w="218" h="219">
                      <a:moveTo>
                        <a:pt x="160" y="11"/>
                      </a:moveTo>
                      <a:cubicBezTo>
                        <a:pt x="187" y="30"/>
                        <a:pt x="204" y="62"/>
                        <a:pt x="204" y="97"/>
                      </a:cubicBezTo>
                      <a:cubicBezTo>
                        <a:pt x="204" y="157"/>
                        <a:pt x="156" y="205"/>
                        <a:pt x="97" y="205"/>
                      </a:cubicBezTo>
                      <a:cubicBezTo>
                        <a:pt x="62" y="205"/>
                        <a:pt x="31" y="188"/>
                        <a:pt x="11" y="162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22" y="200"/>
                        <a:pt x="57" y="219"/>
                        <a:pt x="97" y="219"/>
                      </a:cubicBezTo>
                      <a:cubicBezTo>
                        <a:pt x="164" y="219"/>
                        <a:pt x="218" y="165"/>
                        <a:pt x="218" y="97"/>
                      </a:cubicBezTo>
                      <a:cubicBezTo>
                        <a:pt x="218" y="57"/>
                        <a:pt x="199" y="22"/>
                        <a:pt x="169" y="0"/>
                      </a:cubicBezTo>
                      <a:lnTo>
                        <a:pt x="160" y="1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4" name="Freeform 83"/>
                <p:cNvSpPr>
                  <a:spLocks noEditPoints="1"/>
                </p:cNvSpPr>
                <p:nvPr/>
              </p:nvSpPr>
              <p:spPr bwMode="auto">
                <a:xfrm>
                  <a:off x="4508500" y="2609850"/>
                  <a:ext cx="244475" cy="244475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97"/>
                    </a:cxn>
                    <a:cxn ang="0">
                      <a:pos x="96" y="193"/>
                    </a:cxn>
                    <a:cxn ang="0">
                      <a:pos x="193" y="97"/>
                    </a:cxn>
                    <a:cxn ang="0">
                      <a:pos x="96" y="0"/>
                    </a:cxn>
                    <a:cxn ang="0">
                      <a:pos x="96" y="189"/>
                    </a:cxn>
                    <a:cxn ang="0">
                      <a:pos x="4" y="97"/>
                    </a:cxn>
                    <a:cxn ang="0">
                      <a:pos x="96" y="5"/>
                    </a:cxn>
                    <a:cxn ang="0">
                      <a:pos x="188" y="97"/>
                    </a:cxn>
                    <a:cxn ang="0">
                      <a:pos x="96" y="189"/>
                    </a:cxn>
                  </a:cxnLst>
                  <a:rect l="0" t="0" r="r" b="b"/>
                  <a:pathLst>
                    <a:path w="193" h="193">
                      <a:moveTo>
                        <a:pt x="96" y="0"/>
                      </a:moveTo>
                      <a:cubicBezTo>
                        <a:pt x="43" y="0"/>
                        <a:pt x="0" y="43"/>
                        <a:pt x="0" y="97"/>
                      </a:cubicBezTo>
                      <a:cubicBezTo>
                        <a:pt x="0" y="150"/>
                        <a:pt x="43" y="193"/>
                        <a:pt x="96" y="193"/>
                      </a:cubicBezTo>
                      <a:cubicBezTo>
                        <a:pt x="149" y="193"/>
                        <a:pt x="193" y="150"/>
                        <a:pt x="193" y="97"/>
                      </a:cubicBezTo>
                      <a:cubicBezTo>
                        <a:pt x="193" y="43"/>
                        <a:pt x="149" y="0"/>
                        <a:pt x="96" y="0"/>
                      </a:cubicBezTo>
                      <a:close/>
                      <a:moveTo>
                        <a:pt x="96" y="189"/>
                      </a:moveTo>
                      <a:cubicBezTo>
                        <a:pt x="46" y="189"/>
                        <a:pt x="4" y="147"/>
                        <a:pt x="4" y="97"/>
                      </a:cubicBezTo>
                      <a:cubicBezTo>
                        <a:pt x="4" y="46"/>
                        <a:pt x="46" y="5"/>
                        <a:pt x="96" y="5"/>
                      </a:cubicBezTo>
                      <a:cubicBezTo>
                        <a:pt x="147" y="5"/>
                        <a:pt x="188" y="46"/>
                        <a:pt x="188" y="97"/>
                      </a:cubicBezTo>
                      <a:cubicBezTo>
                        <a:pt x="188" y="147"/>
                        <a:pt x="147" y="189"/>
                        <a:pt x="96" y="18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5" name="Freeform 84"/>
                <p:cNvSpPr>
                  <a:spLocks/>
                </p:cNvSpPr>
                <p:nvPr/>
              </p:nvSpPr>
              <p:spPr bwMode="auto">
                <a:xfrm>
                  <a:off x="4502150" y="2614613"/>
                  <a:ext cx="273050" cy="239713"/>
                </a:xfrm>
                <a:custGeom>
                  <a:avLst/>
                  <a:gdLst/>
                  <a:ahLst/>
                  <a:cxnLst>
                    <a:cxn ang="0">
                      <a:pos x="62" y="15"/>
                    </a:cxn>
                    <a:cxn ang="0">
                      <a:pos x="58" y="22"/>
                    </a:cxn>
                    <a:cxn ang="0">
                      <a:pos x="54" y="28"/>
                    </a:cxn>
                    <a:cxn ang="0">
                      <a:pos x="51" y="25"/>
                    </a:cxn>
                    <a:cxn ang="0">
                      <a:pos x="50" y="31"/>
                    </a:cxn>
                    <a:cxn ang="0">
                      <a:pos x="40" y="33"/>
                    </a:cxn>
                    <a:cxn ang="0">
                      <a:pos x="34" y="39"/>
                    </a:cxn>
                    <a:cxn ang="0">
                      <a:pos x="26" y="51"/>
                    </a:cxn>
                    <a:cxn ang="0">
                      <a:pos x="20" y="58"/>
                    </a:cxn>
                    <a:cxn ang="0">
                      <a:pos x="25" y="64"/>
                    </a:cxn>
                    <a:cxn ang="0">
                      <a:pos x="26" y="67"/>
                    </a:cxn>
                    <a:cxn ang="0">
                      <a:pos x="21" y="62"/>
                    </a:cxn>
                    <a:cxn ang="0">
                      <a:pos x="17" y="57"/>
                    </a:cxn>
                    <a:cxn ang="0">
                      <a:pos x="16" y="65"/>
                    </a:cxn>
                    <a:cxn ang="0">
                      <a:pos x="16" y="79"/>
                    </a:cxn>
                    <a:cxn ang="0">
                      <a:pos x="23" y="76"/>
                    </a:cxn>
                    <a:cxn ang="0">
                      <a:pos x="30" y="84"/>
                    </a:cxn>
                    <a:cxn ang="0">
                      <a:pos x="39" y="93"/>
                    </a:cxn>
                    <a:cxn ang="0">
                      <a:pos x="47" y="100"/>
                    </a:cxn>
                    <a:cxn ang="0">
                      <a:pos x="58" y="111"/>
                    </a:cxn>
                    <a:cxn ang="0">
                      <a:pos x="55" y="128"/>
                    </a:cxn>
                    <a:cxn ang="0">
                      <a:pos x="46" y="147"/>
                    </a:cxn>
                    <a:cxn ang="0">
                      <a:pos x="49" y="161"/>
                    </a:cxn>
                    <a:cxn ang="0">
                      <a:pos x="44" y="162"/>
                    </a:cxn>
                    <a:cxn ang="0">
                      <a:pos x="30" y="141"/>
                    </a:cxn>
                    <a:cxn ang="0">
                      <a:pos x="15" y="107"/>
                    </a:cxn>
                    <a:cxn ang="0">
                      <a:pos x="11" y="83"/>
                    </a:cxn>
                    <a:cxn ang="0">
                      <a:pos x="70" y="174"/>
                    </a:cxn>
                    <a:cxn ang="0">
                      <a:pos x="85" y="172"/>
                    </a:cxn>
                    <a:cxn ang="0">
                      <a:pos x="105" y="169"/>
                    </a:cxn>
                    <a:cxn ang="0">
                      <a:pos x="103" y="178"/>
                    </a:cxn>
                    <a:cxn ang="0">
                      <a:pos x="114" y="177"/>
                    </a:cxn>
                    <a:cxn ang="0">
                      <a:pos x="131" y="175"/>
                    </a:cxn>
                    <a:cxn ang="0">
                      <a:pos x="130" y="3"/>
                    </a:cxn>
                    <a:cxn ang="0">
                      <a:pos x="187" y="61"/>
                    </a:cxn>
                    <a:cxn ang="0">
                      <a:pos x="179" y="55"/>
                    </a:cxn>
                    <a:cxn ang="0">
                      <a:pos x="172" y="71"/>
                    </a:cxn>
                    <a:cxn ang="0">
                      <a:pos x="161" y="57"/>
                    </a:cxn>
                    <a:cxn ang="0">
                      <a:pos x="165" y="71"/>
                    </a:cxn>
                    <a:cxn ang="0">
                      <a:pos x="176" y="75"/>
                    </a:cxn>
                    <a:cxn ang="0">
                      <a:pos x="172" y="95"/>
                    </a:cxn>
                    <a:cxn ang="0">
                      <a:pos x="166" y="117"/>
                    </a:cxn>
                    <a:cxn ang="0">
                      <a:pos x="159" y="130"/>
                    </a:cxn>
                    <a:cxn ang="0">
                      <a:pos x="139" y="147"/>
                    </a:cxn>
                    <a:cxn ang="0">
                      <a:pos x="134" y="132"/>
                    </a:cxn>
                    <a:cxn ang="0">
                      <a:pos x="135" y="115"/>
                    </a:cxn>
                    <a:cxn ang="0">
                      <a:pos x="128" y="96"/>
                    </a:cxn>
                    <a:cxn ang="0">
                      <a:pos x="119" y="85"/>
                    </a:cxn>
                    <a:cxn ang="0">
                      <a:pos x="94" y="86"/>
                    </a:cxn>
                    <a:cxn ang="0">
                      <a:pos x="85" y="73"/>
                    </a:cxn>
                    <a:cxn ang="0">
                      <a:pos x="95" y="47"/>
                    </a:cxn>
                    <a:cxn ang="0">
                      <a:pos x="113" y="39"/>
                    </a:cxn>
                    <a:cxn ang="0">
                      <a:pos x="124" y="44"/>
                    </a:cxn>
                    <a:cxn ang="0">
                      <a:pos x="139" y="44"/>
                    </a:cxn>
                    <a:cxn ang="0">
                      <a:pos x="154" y="42"/>
                    </a:cxn>
                    <a:cxn ang="0">
                      <a:pos x="140" y="36"/>
                    </a:cxn>
                    <a:cxn ang="0">
                      <a:pos x="139" y="31"/>
                    </a:cxn>
                    <a:cxn ang="0">
                      <a:pos x="120" y="31"/>
                    </a:cxn>
                    <a:cxn ang="0">
                      <a:pos x="105" y="36"/>
                    </a:cxn>
                    <a:cxn ang="0">
                      <a:pos x="102" y="20"/>
                    </a:cxn>
                    <a:cxn ang="0">
                      <a:pos x="91" y="10"/>
                    </a:cxn>
                    <a:cxn ang="0">
                      <a:pos x="103" y="3"/>
                    </a:cxn>
                  </a:cxnLst>
                  <a:rect l="0" t="0" r="r" b="b"/>
                  <a:pathLst>
                    <a:path w="216" h="189">
                      <a:moveTo>
                        <a:pt x="88" y="1"/>
                      </a:moveTo>
                      <a:cubicBezTo>
                        <a:pt x="88" y="1"/>
                        <a:pt x="55" y="5"/>
                        <a:pt x="33" y="30"/>
                      </a:cubicBezTo>
                      <a:cubicBezTo>
                        <a:pt x="33" y="30"/>
                        <a:pt x="50" y="13"/>
                        <a:pt x="60" y="13"/>
                      </a:cubicBezTo>
                      <a:cubicBezTo>
                        <a:pt x="63" y="14"/>
                        <a:pt x="63" y="14"/>
                        <a:pt x="63" y="14"/>
                      </a:cubicBezTo>
                      <a:cubicBezTo>
                        <a:pt x="63" y="14"/>
                        <a:pt x="62" y="14"/>
                        <a:pt x="62" y="15"/>
                      </a:cubicBezTo>
                      <a:cubicBezTo>
                        <a:pt x="62" y="15"/>
                        <a:pt x="60" y="17"/>
                        <a:pt x="60" y="17"/>
                      </a:cubicBezTo>
                      <a:cubicBezTo>
                        <a:pt x="60" y="18"/>
                        <a:pt x="61" y="19"/>
                        <a:pt x="61" y="19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20"/>
                        <a:pt x="59" y="21"/>
                        <a:pt x="59" y="21"/>
                      </a:cubicBezTo>
                      <a:cubicBezTo>
                        <a:pt x="59" y="21"/>
                        <a:pt x="58" y="21"/>
                        <a:pt x="58" y="22"/>
                      </a:cubicBezTo>
                      <a:cubicBezTo>
                        <a:pt x="58" y="23"/>
                        <a:pt x="58" y="24"/>
                        <a:pt x="58" y="24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56" y="28"/>
                        <a:pt x="56" y="28"/>
                        <a:pt x="56" y="28"/>
                      </a:cubicBezTo>
                      <a:cubicBezTo>
                        <a:pt x="56" y="28"/>
                        <a:pt x="55" y="28"/>
                        <a:pt x="54" y="28"/>
                      </a:cubicBezTo>
                      <a:cubicBezTo>
                        <a:pt x="53" y="27"/>
                        <a:pt x="53" y="26"/>
                        <a:pt x="53" y="26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5"/>
                        <a:pt x="55" y="25"/>
                        <a:pt x="55" y="24"/>
                      </a:cubicBezTo>
                      <a:cubicBezTo>
                        <a:pt x="54" y="24"/>
                        <a:pt x="54" y="23"/>
                        <a:pt x="53" y="23"/>
                      </a:cubicBezTo>
                      <a:cubicBezTo>
                        <a:pt x="52" y="23"/>
                        <a:pt x="51" y="25"/>
                        <a:pt x="51" y="25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8" y="28"/>
                        <a:pt x="49" y="28"/>
                      </a:cubicBezTo>
                      <a:cubicBezTo>
                        <a:pt x="49" y="28"/>
                        <a:pt x="50" y="28"/>
                        <a:pt x="50" y="28"/>
                      </a:cubicBezTo>
                      <a:cubicBezTo>
                        <a:pt x="50" y="28"/>
                        <a:pt x="50" y="29"/>
                        <a:pt x="50" y="29"/>
                      </a:cubicBezTo>
                      <a:cubicBezTo>
                        <a:pt x="50" y="30"/>
                        <a:pt x="50" y="31"/>
                        <a:pt x="50" y="31"/>
                      </a:cubicBezTo>
                      <a:cubicBezTo>
                        <a:pt x="50" y="31"/>
                        <a:pt x="49" y="32"/>
                        <a:pt x="48" y="31"/>
                      </a:cubicBezTo>
                      <a:cubicBezTo>
                        <a:pt x="47" y="31"/>
                        <a:pt x="46" y="31"/>
                        <a:pt x="45" y="31"/>
                      </a:cubicBezTo>
                      <a:cubicBezTo>
                        <a:pt x="45" y="30"/>
                        <a:pt x="44" y="30"/>
                        <a:pt x="43" y="30"/>
                      </a:cubicBezTo>
                      <a:cubicBezTo>
                        <a:pt x="43" y="31"/>
                        <a:pt x="43" y="31"/>
                        <a:pt x="42" y="31"/>
                      </a:cubicBezTo>
                      <a:cubicBezTo>
                        <a:pt x="42" y="31"/>
                        <a:pt x="40" y="33"/>
                        <a:pt x="40" y="33"/>
                      </a:cubicBezTo>
                      <a:cubicBezTo>
                        <a:pt x="40" y="33"/>
                        <a:pt x="39" y="33"/>
                        <a:pt x="39" y="34"/>
                      </a:cubicBezTo>
                      <a:cubicBezTo>
                        <a:pt x="39" y="34"/>
                        <a:pt x="39" y="36"/>
                        <a:pt x="39" y="36"/>
                      </a:cubicBezTo>
                      <a:cubicBezTo>
                        <a:pt x="39" y="36"/>
                        <a:pt x="38" y="36"/>
                        <a:pt x="36" y="37"/>
                      </a:cubicBezTo>
                      <a:cubicBezTo>
                        <a:pt x="35" y="37"/>
                        <a:pt x="35" y="38"/>
                        <a:pt x="35" y="38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3" y="40"/>
                        <a:pt x="32" y="41"/>
                      </a:cubicBezTo>
                      <a:cubicBezTo>
                        <a:pt x="31" y="42"/>
                        <a:pt x="29" y="44"/>
                        <a:pt x="29" y="44"/>
                      </a:cubicBezTo>
                      <a:cubicBezTo>
                        <a:pt x="28" y="44"/>
                        <a:pt x="27" y="45"/>
                        <a:pt x="27" y="46"/>
                      </a:cubicBezTo>
                      <a:cubicBezTo>
                        <a:pt x="27" y="47"/>
                        <a:pt x="27" y="48"/>
                        <a:pt x="26" y="48"/>
                      </a:cubicBezTo>
                      <a:cubicBezTo>
                        <a:pt x="26" y="49"/>
                        <a:pt x="26" y="50"/>
                        <a:pt x="26" y="51"/>
                      </a:cubicBezTo>
                      <a:cubicBezTo>
                        <a:pt x="25" y="52"/>
                        <a:pt x="25" y="53"/>
                        <a:pt x="24" y="53"/>
                      </a:cubicBezTo>
                      <a:cubicBezTo>
                        <a:pt x="24" y="54"/>
                        <a:pt x="23" y="54"/>
                        <a:pt x="23" y="54"/>
                      </a:cubicBezTo>
                      <a:cubicBezTo>
                        <a:pt x="23" y="54"/>
                        <a:pt x="21" y="55"/>
                        <a:pt x="20" y="55"/>
                      </a:cubicBezTo>
                      <a:cubicBezTo>
                        <a:pt x="19" y="56"/>
                        <a:pt x="19" y="57"/>
                        <a:pt x="19" y="57"/>
                      </a:cubicBezTo>
                      <a:cubicBezTo>
                        <a:pt x="19" y="58"/>
                        <a:pt x="20" y="58"/>
                        <a:pt x="20" y="58"/>
                      </a:cubicBezTo>
                      <a:cubicBezTo>
                        <a:pt x="21" y="58"/>
                        <a:pt x="22" y="59"/>
                        <a:pt x="22" y="59"/>
                      </a:cubicBezTo>
                      <a:cubicBezTo>
                        <a:pt x="22" y="59"/>
                        <a:pt x="22" y="61"/>
                        <a:pt x="22" y="61"/>
                      </a:cubicBezTo>
                      <a:cubicBezTo>
                        <a:pt x="22" y="61"/>
                        <a:pt x="21" y="63"/>
                        <a:pt x="22" y="63"/>
                      </a:cubicBezTo>
                      <a:cubicBezTo>
                        <a:pt x="22" y="63"/>
                        <a:pt x="23" y="63"/>
                        <a:pt x="23" y="63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5"/>
                        <a:pt x="27" y="65"/>
                        <a:pt x="27" y="65"/>
                      </a:cubicBez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28" y="65"/>
                        <a:pt x="27" y="66"/>
                        <a:pt x="27" y="67"/>
                      </a:cubicBezTo>
                      <a:cubicBezTo>
                        <a:pt x="27" y="67"/>
                        <a:pt x="27" y="68"/>
                        <a:pt x="26" y="68"/>
                      </a:cubicBezTo>
                      <a:cubicBezTo>
                        <a:pt x="26" y="67"/>
                        <a:pt x="26" y="67"/>
                        <a:pt x="26" y="67"/>
                      </a:cubicBezTo>
                      <a:cubicBezTo>
                        <a:pt x="25" y="66"/>
                        <a:pt x="25" y="66"/>
                        <a:pt x="25" y="65"/>
                      </a:cubicBezTo>
                      <a:cubicBezTo>
                        <a:pt x="24" y="65"/>
                        <a:pt x="23" y="66"/>
                        <a:pt x="23" y="66"/>
                      </a:cubicBezTo>
                      <a:cubicBezTo>
                        <a:pt x="22" y="65"/>
                        <a:pt x="22" y="65"/>
                        <a:pt x="21" y="65"/>
                      </a:cubicBezTo>
                      <a:cubicBezTo>
                        <a:pt x="21" y="64"/>
                        <a:pt x="21" y="65"/>
                        <a:pt x="21" y="64"/>
                      </a:cubicBezTo>
                      <a:cubicBezTo>
                        <a:pt x="21" y="63"/>
                        <a:pt x="21" y="63"/>
                        <a:pt x="21" y="62"/>
                      </a:cubicBezTo>
                      <a:cubicBezTo>
                        <a:pt x="21" y="62"/>
                        <a:pt x="20" y="61"/>
                        <a:pt x="20" y="61"/>
                      </a:cubicBezTo>
                      <a:cubicBezTo>
                        <a:pt x="19" y="61"/>
                        <a:pt x="20" y="62"/>
                        <a:pt x="19" y="61"/>
                      </a:cubicBezTo>
                      <a:cubicBezTo>
                        <a:pt x="19" y="60"/>
                        <a:pt x="18" y="60"/>
                        <a:pt x="18" y="60"/>
                      </a:cubicBezTo>
                      <a:cubicBezTo>
                        <a:pt x="18" y="60"/>
                        <a:pt x="17" y="60"/>
                        <a:pt x="17" y="60"/>
                      </a:cubicBezTo>
                      <a:cubicBezTo>
                        <a:pt x="17" y="59"/>
                        <a:pt x="17" y="58"/>
                        <a:pt x="17" y="57"/>
                      </a:cubicBezTo>
                      <a:cubicBezTo>
                        <a:pt x="17" y="57"/>
                        <a:pt x="18" y="56"/>
                        <a:pt x="18" y="55"/>
                      </a:cubicBezTo>
                      <a:cubicBezTo>
                        <a:pt x="18" y="55"/>
                        <a:pt x="18" y="52"/>
                        <a:pt x="18" y="52"/>
                      </a:cubicBezTo>
                      <a:cubicBezTo>
                        <a:pt x="18" y="52"/>
                        <a:pt x="15" y="58"/>
                        <a:pt x="14" y="63"/>
                      </a:cubicBezTo>
                      <a:cubicBezTo>
                        <a:pt x="14" y="63"/>
                        <a:pt x="15" y="62"/>
                        <a:pt x="15" y="63"/>
                      </a:cubicBezTo>
                      <a:cubicBezTo>
                        <a:pt x="15" y="64"/>
                        <a:pt x="16" y="65"/>
                        <a:pt x="16" y="65"/>
                      </a:cubicBezTo>
                      <a:cubicBezTo>
                        <a:pt x="15" y="66"/>
                        <a:pt x="15" y="66"/>
                        <a:pt x="15" y="68"/>
                      </a:cubicBezTo>
                      <a:cubicBezTo>
                        <a:pt x="15" y="71"/>
                        <a:pt x="16" y="71"/>
                        <a:pt x="16" y="72"/>
                      </a:cubicBezTo>
                      <a:cubicBezTo>
                        <a:pt x="15" y="73"/>
                        <a:pt x="15" y="74"/>
                        <a:pt x="15" y="75"/>
                      </a:cubicBezTo>
                      <a:cubicBezTo>
                        <a:pt x="15" y="76"/>
                        <a:pt x="15" y="78"/>
                        <a:pt x="16" y="78"/>
                      </a:cubicBez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17" y="80"/>
                        <a:pt x="16" y="81"/>
                        <a:pt x="17" y="80"/>
                      </a:cubicBezTo>
                      <a:cubicBezTo>
                        <a:pt x="18" y="78"/>
                        <a:pt x="19" y="77"/>
                        <a:pt x="19" y="77"/>
                      </a:cubicBezTo>
                      <a:cubicBezTo>
                        <a:pt x="19" y="76"/>
                        <a:pt x="19" y="76"/>
                        <a:pt x="19" y="76"/>
                      </a:cubicBezTo>
                      <a:cubicBezTo>
                        <a:pt x="19" y="76"/>
                        <a:pt x="19" y="75"/>
                        <a:pt x="21" y="75"/>
                      </a:cubicBezTo>
                      <a:cubicBezTo>
                        <a:pt x="22" y="76"/>
                        <a:pt x="22" y="75"/>
                        <a:pt x="23" y="76"/>
                      </a:cubicBezTo>
                      <a:cubicBezTo>
                        <a:pt x="23" y="77"/>
                        <a:pt x="22" y="78"/>
                        <a:pt x="23" y="78"/>
                      </a:cubicBezTo>
                      <a:cubicBezTo>
                        <a:pt x="24" y="78"/>
                        <a:pt x="26" y="77"/>
                        <a:pt x="26" y="77"/>
                      </a:cubicBezTo>
                      <a:cubicBezTo>
                        <a:pt x="27" y="78"/>
                        <a:pt x="28" y="78"/>
                        <a:pt x="28" y="79"/>
                      </a:cubicBezTo>
                      <a:cubicBezTo>
                        <a:pt x="28" y="80"/>
                        <a:pt x="29" y="81"/>
                        <a:pt x="29" y="82"/>
                      </a:cubicBezTo>
                      <a:cubicBezTo>
                        <a:pt x="30" y="82"/>
                        <a:pt x="30" y="83"/>
                        <a:pt x="30" y="84"/>
                      </a:cubicBezTo>
                      <a:cubicBezTo>
                        <a:pt x="30" y="85"/>
                        <a:pt x="33" y="86"/>
                        <a:pt x="33" y="86"/>
                      </a:cubicBezTo>
                      <a:cubicBezTo>
                        <a:pt x="33" y="86"/>
                        <a:pt x="35" y="86"/>
                        <a:pt x="36" y="86"/>
                      </a:cubicBezTo>
                      <a:cubicBezTo>
                        <a:pt x="37" y="86"/>
                        <a:pt x="36" y="87"/>
                        <a:pt x="37" y="88"/>
                      </a:cubicBezTo>
                      <a:cubicBezTo>
                        <a:pt x="38" y="88"/>
                        <a:pt x="39" y="90"/>
                        <a:pt x="39" y="90"/>
                      </a:cubicBezTo>
                      <a:cubicBezTo>
                        <a:pt x="39" y="90"/>
                        <a:pt x="39" y="92"/>
                        <a:pt x="39" y="93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40" y="95"/>
                        <a:pt x="42" y="95"/>
                        <a:pt x="42" y="95"/>
                      </a:cubicBezTo>
                      <a:cubicBezTo>
                        <a:pt x="42" y="95"/>
                        <a:pt x="41" y="97"/>
                        <a:pt x="43" y="97"/>
                      </a:cubicBezTo>
                      <a:cubicBezTo>
                        <a:pt x="44" y="98"/>
                        <a:pt x="46" y="98"/>
                        <a:pt x="46" y="99"/>
                      </a:cubicBezTo>
                      <a:cubicBezTo>
                        <a:pt x="47" y="99"/>
                        <a:pt x="45" y="100"/>
                        <a:pt x="47" y="100"/>
                      </a:cubicBezTo>
                      <a:cubicBezTo>
                        <a:pt x="49" y="100"/>
                        <a:pt x="51" y="100"/>
                        <a:pt x="52" y="101"/>
                      </a:cubicBezTo>
                      <a:cubicBezTo>
                        <a:pt x="53" y="101"/>
                        <a:pt x="52" y="102"/>
                        <a:pt x="54" y="104"/>
                      </a:cubicBezTo>
                      <a:cubicBezTo>
                        <a:pt x="57" y="105"/>
                        <a:pt x="57" y="105"/>
                        <a:pt x="58" y="106"/>
                      </a:cubicBezTo>
                      <a:cubicBezTo>
                        <a:pt x="59" y="106"/>
                        <a:pt x="60" y="106"/>
                        <a:pt x="59" y="108"/>
                      </a:cubicBezTo>
                      <a:cubicBezTo>
                        <a:pt x="59" y="109"/>
                        <a:pt x="59" y="111"/>
                        <a:pt x="58" y="111"/>
                      </a:cubicBezTo>
                      <a:cubicBezTo>
                        <a:pt x="57" y="112"/>
                        <a:pt x="56" y="114"/>
                        <a:pt x="55" y="115"/>
                      </a:cubicBezTo>
                      <a:cubicBezTo>
                        <a:pt x="55" y="116"/>
                        <a:pt x="54" y="117"/>
                        <a:pt x="55" y="118"/>
                      </a:cubicBezTo>
                      <a:cubicBezTo>
                        <a:pt x="55" y="120"/>
                        <a:pt x="56" y="121"/>
                        <a:pt x="56" y="122"/>
                      </a:cubicBezTo>
                      <a:cubicBezTo>
                        <a:pt x="56" y="122"/>
                        <a:pt x="56" y="125"/>
                        <a:pt x="56" y="125"/>
                      </a:cubicBezTo>
                      <a:cubicBezTo>
                        <a:pt x="55" y="126"/>
                        <a:pt x="55" y="128"/>
                        <a:pt x="55" y="128"/>
                      </a:cubicBezTo>
                      <a:cubicBezTo>
                        <a:pt x="55" y="128"/>
                        <a:pt x="56" y="129"/>
                        <a:pt x="55" y="130"/>
                      </a:cubicBezTo>
                      <a:cubicBezTo>
                        <a:pt x="54" y="132"/>
                        <a:pt x="52" y="133"/>
                        <a:pt x="51" y="133"/>
                      </a:cubicBezTo>
                      <a:cubicBezTo>
                        <a:pt x="50" y="134"/>
                        <a:pt x="49" y="135"/>
                        <a:pt x="49" y="135"/>
                      </a:cubicBezTo>
                      <a:cubicBezTo>
                        <a:pt x="49" y="135"/>
                        <a:pt x="49" y="139"/>
                        <a:pt x="49" y="140"/>
                      </a:cubicBezTo>
                      <a:cubicBezTo>
                        <a:pt x="48" y="140"/>
                        <a:pt x="45" y="146"/>
                        <a:pt x="46" y="147"/>
                      </a:cubicBezTo>
                      <a:cubicBezTo>
                        <a:pt x="47" y="149"/>
                        <a:pt x="48" y="150"/>
                        <a:pt x="47" y="151"/>
                      </a:cubicBezTo>
                      <a:cubicBezTo>
                        <a:pt x="47" y="152"/>
                        <a:pt x="47" y="152"/>
                        <a:pt x="46" y="153"/>
                      </a:cubicBezTo>
                      <a:cubicBezTo>
                        <a:pt x="46" y="153"/>
                        <a:pt x="44" y="153"/>
                        <a:pt x="45" y="155"/>
                      </a:cubicBezTo>
                      <a:cubicBezTo>
                        <a:pt x="46" y="157"/>
                        <a:pt x="47" y="157"/>
                        <a:pt x="48" y="159"/>
                      </a:cubicBezTo>
                      <a:cubicBezTo>
                        <a:pt x="48" y="160"/>
                        <a:pt x="48" y="160"/>
                        <a:pt x="49" y="161"/>
                      </a:cubicBezTo>
                      <a:cubicBezTo>
                        <a:pt x="50" y="162"/>
                        <a:pt x="50" y="164"/>
                        <a:pt x="51" y="165"/>
                      </a:cubicBezTo>
                      <a:cubicBezTo>
                        <a:pt x="52" y="165"/>
                        <a:pt x="54" y="166"/>
                        <a:pt x="54" y="167"/>
                      </a:cubicBezTo>
                      <a:cubicBezTo>
                        <a:pt x="54" y="168"/>
                        <a:pt x="56" y="170"/>
                        <a:pt x="53" y="169"/>
                      </a:cubicBezTo>
                      <a:cubicBezTo>
                        <a:pt x="50" y="167"/>
                        <a:pt x="53" y="169"/>
                        <a:pt x="49" y="166"/>
                      </a:cubicBezTo>
                      <a:cubicBezTo>
                        <a:pt x="46" y="163"/>
                        <a:pt x="45" y="164"/>
                        <a:pt x="44" y="162"/>
                      </a:cubicBezTo>
                      <a:cubicBezTo>
                        <a:pt x="42" y="161"/>
                        <a:pt x="44" y="167"/>
                        <a:pt x="42" y="159"/>
                      </a:cubicBezTo>
                      <a:cubicBezTo>
                        <a:pt x="39" y="152"/>
                        <a:pt x="38" y="153"/>
                        <a:pt x="37" y="151"/>
                      </a:cubicBezTo>
                      <a:cubicBezTo>
                        <a:pt x="37" y="150"/>
                        <a:pt x="37" y="151"/>
                        <a:pt x="35" y="148"/>
                      </a:cubicBezTo>
                      <a:cubicBezTo>
                        <a:pt x="33" y="144"/>
                        <a:pt x="35" y="146"/>
                        <a:pt x="33" y="144"/>
                      </a:cubicBezTo>
                      <a:cubicBezTo>
                        <a:pt x="31" y="142"/>
                        <a:pt x="31" y="145"/>
                        <a:pt x="30" y="141"/>
                      </a:cubicBezTo>
                      <a:cubicBezTo>
                        <a:pt x="29" y="136"/>
                        <a:pt x="29" y="139"/>
                        <a:pt x="28" y="134"/>
                      </a:cubicBezTo>
                      <a:cubicBezTo>
                        <a:pt x="27" y="130"/>
                        <a:pt x="29" y="129"/>
                        <a:pt x="26" y="127"/>
                      </a:cubicBezTo>
                      <a:cubicBezTo>
                        <a:pt x="24" y="125"/>
                        <a:pt x="24" y="126"/>
                        <a:pt x="23" y="124"/>
                      </a:cubicBezTo>
                      <a:cubicBezTo>
                        <a:pt x="22" y="123"/>
                        <a:pt x="23" y="124"/>
                        <a:pt x="21" y="120"/>
                      </a:cubicBezTo>
                      <a:cubicBezTo>
                        <a:pt x="19" y="116"/>
                        <a:pt x="15" y="114"/>
                        <a:pt x="15" y="107"/>
                      </a:cubicBezTo>
                      <a:cubicBezTo>
                        <a:pt x="16" y="100"/>
                        <a:pt x="16" y="99"/>
                        <a:pt x="16" y="99"/>
                      </a:cubicBezTo>
                      <a:cubicBezTo>
                        <a:pt x="16" y="99"/>
                        <a:pt x="12" y="96"/>
                        <a:pt x="13" y="92"/>
                      </a:cubicBezTo>
                      <a:cubicBezTo>
                        <a:pt x="14" y="88"/>
                        <a:pt x="15" y="89"/>
                        <a:pt x="14" y="88"/>
                      </a:cubicBezTo>
                      <a:cubicBezTo>
                        <a:pt x="14" y="87"/>
                        <a:pt x="14" y="87"/>
                        <a:pt x="12" y="85"/>
                      </a:cubicBezTo>
                      <a:cubicBezTo>
                        <a:pt x="11" y="84"/>
                        <a:pt x="11" y="84"/>
                        <a:pt x="11" y="83"/>
                      </a:cubicBezTo>
                      <a:cubicBezTo>
                        <a:pt x="10" y="82"/>
                        <a:pt x="10" y="80"/>
                        <a:pt x="10" y="80"/>
                      </a:cubicBezTo>
                      <a:cubicBezTo>
                        <a:pt x="9" y="80"/>
                        <a:pt x="9" y="80"/>
                        <a:pt x="9" y="80"/>
                      </a:cubicBezTo>
                      <a:cubicBezTo>
                        <a:pt x="9" y="80"/>
                        <a:pt x="0" y="173"/>
                        <a:pt x="92" y="187"/>
                      </a:cubicBezTo>
                      <a:cubicBezTo>
                        <a:pt x="92" y="187"/>
                        <a:pt x="71" y="182"/>
                        <a:pt x="69" y="178"/>
                      </a:cubicBezTo>
                      <a:cubicBezTo>
                        <a:pt x="69" y="178"/>
                        <a:pt x="69" y="174"/>
                        <a:pt x="70" y="174"/>
                      </a:cubicBezTo>
                      <a:cubicBezTo>
                        <a:pt x="71" y="174"/>
                        <a:pt x="72" y="175"/>
                        <a:pt x="73" y="174"/>
                      </a:cubicBezTo>
                      <a:cubicBezTo>
                        <a:pt x="75" y="173"/>
                        <a:pt x="76" y="171"/>
                        <a:pt x="76" y="171"/>
                      </a:cubicBezTo>
                      <a:cubicBezTo>
                        <a:pt x="76" y="173"/>
                        <a:pt x="76" y="173"/>
                        <a:pt x="76" y="173"/>
                      </a:cubicBezTo>
                      <a:cubicBezTo>
                        <a:pt x="76" y="173"/>
                        <a:pt x="75" y="173"/>
                        <a:pt x="79" y="173"/>
                      </a:cubicBezTo>
                      <a:cubicBezTo>
                        <a:pt x="83" y="172"/>
                        <a:pt x="83" y="172"/>
                        <a:pt x="85" y="172"/>
                      </a:cubicBezTo>
                      <a:cubicBezTo>
                        <a:pt x="86" y="171"/>
                        <a:pt x="88" y="168"/>
                        <a:pt x="89" y="170"/>
                      </a:cubicBezTo>
                      <a:cubicBezTo>
                        <a:pt x="90" y="172"/>
                        <a:pt x="88" y="171"/>
                        <a:pt x="90" y="172"/>
                      </a:cubicBezTo>
                      <a:cubicBezTo>
                        <a:pt x="92" y="173"/>
                        <a:pt x="96" y="171"/>
                        <a:pt x="96" y="171"/>
                      </a:cubicBezTo>
                      <a:cubicBezTo>
                        <a:pt x="96" y="171"/>
                        <a:pt x="102" y="172"/>
                        <a:pt x="103" y="171"/>
                      </a:cubicBezTo>
                      <a:cubicBezTo>
                        <a:pt x="103" y="170"/>
                        <a:pt x="103" y="169"/>
                        <a:pt x="105" y="169"/>
                      </a:cubicBezTo>
                      <a:cubicBezTo>
                        <a:pt x="106" y="170"/>
                        <a:pt x="106" y="171"/>
                        <a:pt x="106" y="171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99" y="176"/>
                        <a:pt x="99" y="176"/>
                        <a:pt x="99" y="176"/>
                      </a:cubicBezTo>
                      <a:cubicBezTo>
                        <a:pt x="99" y="176"/>
                        <a:pt x="98" y="176"/>
                        <a:pt x="99" y="177"/>
                      </a:cubicBezTo>
                      <a:cubicBezTo>
                        <a:pt x="101" y="178"/>
                        <a:pt x="101" y="177"/>
                        <a:pt x="103" y="178"/>
                      </a:cubicBezTo>
                      <a:cubicBezTo>
                        <a:pt x="104" y="178"/>
                        <a:pt x="108" y="181"/>
                        <a:pt x="109" y="179"/>
                      </a:cubicBezTo>
                      <a:cubicBezTo>
                        <a:pt x="110" y="177"/>
                        <a:pt x="110" y="177"/>
                        <a:pt x="111" y="176"/>
                      </a:cubicBezTo>
                      <a:cubicBezTo>
                        <a:pt x="111" y="175"/>
                        <a:pt x="111" y="173"/>
                        <a:pt x="113" y="173"/>
                      </a:cubicBezTo>
                      <a:cubicBezTo>
                        <a:pt x="114" y="173"/>
                        <a:pt x="116" y="174"/>
                        <a:pt x="116" y="174"/>
                      </a:cubicBezTo>
                      <a:cubicBezTo>
                        <a:pt x="114" y="177"/>
                        <a:pt x="114" y="177"/>
                        <a:pt x="114" y="177"/>
                      </a:cubicBezTo>
                      <a:cubicBezTo>
                        <a:pt x="114" y="177"/>
                        <a:pt x="117" y="177"/>
                        <a:pt x="118" y="177"/>
                      </a:cubicBezTo>
                      <a:cubicBezTo>
                        <a:pt x="119" y="177"/>
                        <a:pt x="120" y="178"/>
                        <a:pt x="121" y="177"/>
                      </a:cubicBezTo>
                      <a:cubicBezTo>
                        <a:pt x="123" y="175"/>
                        <a:pt x="123" y="175"/>
                        <a:pt x="124" y="175"/>
                      </a:cubicBezTo>
                      <a:cubicBezTo>
                        <a:pt x="126" y="175"/>
                        <a:pt x="128" y="174"/>
                        <a:pt x="129" y="174"/>
                      </a:cubicBezTo>
                      <a:cubicBezTo>
                        <a:pt x="129" y="175"/>
                        <a:pt x="131" y="175"/>
                        <a:pt x="131" y="175"/>
                      </a:cubicBezTo>
                      <a:cubicBezTo>
                        <a:pt x="132" y="175"/>
                        <a:pt x="135" y="177"/>
                        <a:pt x="136" y="177"/>
                      </a:cubicBezTo>
                      <a:cubicBezTo>
                        <a:pt x="137" y="176"/>
                        <a:pt x="141" y="177"/>
                        <a:pt x="141" y="177"/>
                      </a:cubicBezTo>
                      <a:cubicBezTo>
                        <a:pt x="141" y="177"/>
                        <a:pt x="130" y="186"/>
                        <a:pt x="107" y="187"/>
                      </a:cubicBezTo>
                      <a:cubicBezTo>
                        <a:pt x="107" y="187"/>
                        <a:pt x="158" y="189"/>
                        <a:pt x="187" y="139"/>
                      </a:cubicBezTo>
                      <a:cubicBezTo>
                        <a:pt x="216" y="89"/>
                        <a:pt x="196" y="25"/>
                        <a:pt x="130" y="3"/>
                      </a:cubicBezTo>
                      <a:cubicBezTo>
                        <a:pt x="130" y="3"/>
                        <a:pt x="179" y="21"/>
                        <a:pt x="192" y="68"/>
                      </a:cubicBezTo>
                      <a:cubicBezTo>
                        <a:pt x="192" y="69"/>
                        <a:pt x="192" y="69"/>
                        <a:pt x="192" y="69"/>
                      </a:cubicBezTo>
                      <a:cubicBezTo>
                        <a:pt x="191" y="68"/>
                        <a:pt x="191" y="68"/>
                        <a:pt x="190" y="66"/>
                      </a:cubicBezTo>
                      <a:cubicBezTo>
                        <a:pt x="188" y="64"/>
                        <a:pt x="189" y="64"/>
                        <a:pt x="188" y="63"/>
                      </a:cubicBezTo>
                      <a:cubicBezTo>
                        <a:pt x="188" y="61"/>
                        <a:pt x="188" y="62"/>
                        <a:pt x="187" y="61"/>
                      </a:cubicBezTo>
                      <a:cubicBezTo>
                        <a:pt x="186" y="59"/>
                        <a:pt x="185" y="60"/>
                        <a:pt x="184" y="59"/>
                      </a:cubicBezTo>
                      <a:cubicBezTo>
                        <a:pt x="184" y="58"/>
                        <a:pt x="183" y="55"/>
                        <a:pt x="182" y="54"/>
                      </a:cubicBezTo>
                      <a:cubicBezTo>
                        <a:pt x="181" y="53"/>
                        <a:pt x="179" y="53"/>
                        <a:pt x="178" y="53"/>
                      </a:cubicBezTo>
                      <a:cubicBezTo>
                        <a:pt x="178" y="53"/>
                        <a:pt x="178" y="51"/>
                        <a:pt x="178" y="53"/>
                      </a:cubicBezTo>
                      <a:cubicBezTo>
                        <a:pt x="177" y="54"/>
                        <a:pt x="179" y="55"/>
                        <a:pt x="179" y="55"/>
                      </a:cubicBezTo>
                      <a:cubicBezTo>
                        <a:pt x="179" y="59"/>
                        <a:pt x="179" y="59"/>
                        <a:pt x="179" y="59"/>
                      </a:cubicBezTo>
                      <a:cubicBezTo>
                        <a:pt x="179" y="59"/>
                        <a:pt x="180" y="62"/>
                        <a:pt x="180" y="63"/>
                      </a:cubicBezTo>
                      <a:cubicBezTo>
                        <a:pt x="180" y="64"/>
                        <a:pt x="179" y="66"/>
                        <a:pt x="179" y="66"/>
                      </a:cubicBezTo>
                      <a:cubicBezTo>
                        <a:pt x="179" y="66"/>
                        <a:pt x="179" y="69"/>
                        <a:pt x="178" y="70"/>
                      </a:cubicBezTo>
                      <a:cubicBezTo>
                        <a:pt x="177" y="70"/>
                        <a:pt x="172" y="71"/>
                        <a:pt x="172" y="71"/>
                      </a:cubicBezTo>
                      <a:cubicBezTo>
                        <a:pt x="172" y="71"/>
                        <a:pt x="170" y="69"/>
                        <a:pt x="169" y="68"/>
                      </a:cubicBezTo>
                      <a:cubicBezTo>
                        <a:pt x="169" y="66"/>
                        <a:pt x="166" y="66"/>
                        <a:pt x="165" y="65"/>
                      </a:cubicBezTo>
                      <a:cubicBezTo>
                        <a:pt x="165" y="64"/>
                        <a:pt x="166" y="63"/>
                        <a:pt x="165" y="61"/>
                      </a:cubicBezTo>
                      <a:cubicBezTo>
                        <a:pt x="163" y="59"/>
                        <a:pt x="165" y="60"/>
                        <a:pt x="163" y="58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1" y="57"/>
                        <a:pt x="157" y="55"/>
                        <a:pt x="158" y="58"/>
                      </a:cubicBezTo>
                      <a:cubicBezTo>
                        <a:pt x="160" y="60"/>
                        <a:pt x="158" y="62"/>
                        <a:pt x="159" y="62"/>
                      </a:cubicBezTo>
                      <a:cubicBezTo>
                        <a:pt x="160" y="63"/>
                        <a:pt x="161" y="62"/>
                        <a:pt x="162" y="64"/>
                      </a:cubicBezTo>
                      <a:cubicBezTo>
                        <a:pt x="163" y="66"/>
                        <a:pt x="163" y="67"/>
                        <a:pt x="164" y="67"/>
                      </a:cubicBezTo>
                      <a:cubicBezTo>
                        <a:pt x="164" y="68"/>
                        <a:pt x="165" y="71"/>
                        <a:pt x="165" y="71"/>
                      </a:cubicBezTo>
                      <a:cubicBezTo>
                        <a:pt x="166" y="71"/>
                        <a:pt x="169" y="71"/>
                        <a:pt x="169" y="72"/>
                      </a:cubicBezTo>
                      <a:cubicBezTo>
                        <a:pt x="168" y="73"/>
                        <a:pt x="167" y="75"/>
                        <a:pt x="169" y="75"/>
                      </a:cubicBezTo>
                      <a:cubicBezTo>
                        <a:pt x="170" y="76"/>
                        <a:pt x="170" y="76"/>
                        <a:pt x="171" y="76"/>
                      </a:cubicBezTo>
                      <a:cubicBezTo>
                        <a:pt x="172" y="76"/>
                        <a:pt x="172" y="76"/>
                        <a:pt x="173" y="76"/>
                      </a:cubicBezTo>
                      <a:cubicBezTo>
                        <a:pt x="175" y="75"/>
                        <a:pt x="176" y="75"/>
                        <a:pt x="176" y="75"/>
                      </a:cubicBezTo>
                      <a:cubicBezTo>
                        <a:pt x="176" y="75"/>
                        <a:pt x="178" y="77"/>
                        <a:pt x="178" y="77"/>
                      </a:cubicBezTo>
                      <a:cubicBezTo>
                        <a:pt x="178" y="78"/>
                        <a:pt x="178" y="82"/>
                        <a:pt x="178" y="82"/>
                      </a:cubicBezTo>
                      <a:cubicBezTo>
                        <a:pt x="176" y="85"/>
                        <a:pt x="176" y="85"/>
                        <a:pt x="176" y="85"/>
                      </a:cubicBezTo>
                      <a:cubicBezTo>
                        <a:pt x="176" y="85"/>
                        <a:pt x="176" y="92"/>
                        <a:pt x="175" y="92"/>
                      </a:cubicBezTo>
                      <a:cubicBezTo>
                        <a:pt x="174" y="92"/>
                        <a:pt x="173" y="95"/>
                        <a:pt x="172" y="95"/>
                      </a:cubicBezTo>
                      <a:cubicBezTo>
                        <a:pt x="171" y="96"/>
                        <a:pt x="171" y="100"/>
                        <a:pt x="171" y="100"/>
                      </a:cubicBezTo>
                      <a:cubicBezTo>
                        <a:pt x="169" y="103"/>
                        <a:pt x="169" y="103"/>
                        <a:pt x="169" y="103"/>
                      </a:cubicBezTo>
                      <a:cubicBezTo>
                        <a:pt x="169" y="103"/>
                        <a:pt x="169" y="106"/>
                        <a:pt x="169" y="107"/>
                      </a:cubicBezTo>
                      <a:cubicBezTo>
                        <a:pt x="169" y="108"/>
                        <a:pt x="170" y="111"/>
                        <a:pt x="169" y="113"/>
                      </a:cubicBezTo>
                      <a:cubicBezTo>
                        <a:pt x="169" y="115"/>
                        <a:pt x="166" y="117"/>
                        <a:pt x="166" y="117"/>
                      </a:cubicBezTo>
                      <a:cubicBezTo>
                        <a:pt x="166" y="117"/>
                        <a:pt x="170" y="120"/>
                        <a:pt x="168" y="120"/>
                      </a:cubicBezTo>
                      <a:cubicBezTo>
                        <a:pt x="166" y="120"/>
                        <a:pt x="164" y="123"/>
                        <a:pt x="164" y="124"/>
                      </a:cubicBezTo>
                      <a:cubicBezTo>
                        <a:pt x="163" y="124"/>
                        <a:pt x="164" y="126"/>
                        <a:pt x="163" y="126"/>
                      </a:cubicBezTo>
                      <a:cubicBezTo>
                        <a:pt x="161" y="126"/>
                        <a:pt x="159" y="126"/>
                        <a:pt x="159" y="127"/>
                      </a:cubicBezTo>
                      <a:cubicBezTo>
                        <a:pt x="159" y="128"/>
                        <a:pt x="159" y="130"/>
                        <a:pt x="159" y="130"/>
                      </a:cubicBezTo>
                      <a:cubicBezTo>
                        <a:pt x="156" y="135"/>
                        <a:pt x="156" y="135"/>
                        <a:pt x="156" y="135"/>
                      </a:cubicBezTo>
                      <a:cubicBezTo>
                        <a:pt x="152" y="139"/>
                        <a:pt x="152" y="139"/>
                        <a:pt x="152" y="139"/>
                      </a:cubicBezTo>
                      <a:cubicBezTo>
                        <a:pt x="152" y="139"/>
                        <a:pt x="152" y="141"/>
                        <a:pt x="151" y="142"/>
                      </a:cubicBezTo>
                      <a:cubicBezTo>
                        <a:pt x="150" y="142"/>
                        <a:pt x="145" y="144"/>
                        <a:pt x="144" y="144"/>
                      </a:cubicBezTo>
                      <a:cubicBezTo>
                        <a:pt x="144" y="145"/>
                        <a:pt x="141" y="147"/>
                        <a:pt x="139" y="147"/>
                      </a:cubicBezTo>
                      <a:cubicBezTo>
                        <a:pt x="138" y="147"/>
                        <a:pt x="140" y="150"/>
                        <a:pt x="138" y="147"/>
                      </a:cubicBezTo>
                      <a:cubicBezTo>
                        <a:pt x="137" y="143"/>
                        <a:pt x="138" y="145"/>
                        <a:pt x="136" y="142"/>
                      </a:cubicBezTo>
                      <a:cubicBezTo>
                        <a:pt x="135" y="138"/>
                        <a:pt x="135" y="141"/>
                        <a:pt x="135" y="138"/>
                      </a:cubicBezTo>
                      <a:cubicBezTo>
                        <a:pt x="135" y="136"/>
                        <a:pt x="135" y="138"/>
                        <a:pt x="135" y="136"/>
                      </a:cubicBezTo>
                      <a:cubicBezTo>
                        <a:pt x="135" y="133"/>
                        <a:pt x="135" y="135"/>
                        <a:pt x="134" y="132"/>
                      </a:cubicBezTo>
                      <a:cubicBezTo>
                        <a:pt x="133" y="129"/>
                        <a:pt x="133" y="130"/>
                        <a:pt x="131" y="128"/>
                      </a:cubicBezTo>
                      <a:cubicBezTo>
                        <a:pt x="129" y="127"/>
                        <a:pt x="128" y="128"/>
                        <a:pt x="129" y="126"/>
                      </a:cubicBezTo>
                      <a:cubicBezTo>
                        <a:pt x="130" y="123"/>
                        <a:pt x="130" y="126"/>
                        <a:pt x="130" y="123"/>
                      </a:cubicBezTo>
                      <a:cubicBezTo>
                        <a:pt x="131" y="120"/>
                        <a:pt x="130" y="119"/>
                        <a:pt x="132" y="118"/>
                      </a:cubicBezTo>
                      <a:cubicBezTo>
                        <a:pt x="134" y="117"/>
                        <a:pt x="135" y="117"/>
                        <a:pt x="135" y="115"/>
                      </a:cubicBezTo>
                      <a:cubicBezTo>
                        <a:pt x="135" y="113"/>
                        <a:pt x="135" y="112"/>
                        <a:pt x="134" y="111"/>
                      </a:cubicBezTo>
                      <a:cubicBezTo>
                        <a:pt x="134" y="110"/>
                        <a:pt x="132" y="108"/>
                        <a:pt x="132" y="108"/>
                      </a:cubicBezTo>
                      <a:cubicBezTo>
                        <a:pt x="132" y="107"/>
                        <a:pt x="132" y="107"/>
                        <a:pt x="130" y="105"/>
                      </a:cubicBezTo>
                      <a:cubicBezTo>
                        <a:pt x="129" y="103"/>
                        <a:pt x="128" y="102"/>
                        <a:pt x="128" y="102"/>
                      </a:cubicBezTo>
                      <a:cubicBezTo>
                        <a:pt x="128" y="102"/>
                        <a:pt x="128" y="98"/>
                        <a:pt x="128" y="96"/>
                      </a:cubicBezTo>
                      <a:cubicBezTo>
                        <a:pt x="128" y="94"/>
                        <a:pt x="127" y="97"/>
                        <a:pt x="128" y="94"/>
                      </a:cubicBezTo>
                      <a:cubicBezTo>
                        <a:pt x="128" y="91"/>
                        <a:pt x="129" y="90"/>
                        <a:pt x="129" y="90"/>
                      </a:cubicBezTo>
                      <a:cubicBezTo>
                        <a:pt x="129" y="90"/>
                        <a:pt x="125" y="87"/>
                        <a:pt x="124" y="88"/>
                      </a:cubicBezTo>
                      <a:cubicBezTo>
                        <a:pt x="123" y="88"/>
                        <a:pt x="123" y="90"/>
                        <a:pt x="121" y="88"/>
                      </a:cubicBezTo>
                      <a:cubicBezTo>
                        <a:pt x="119" y="87"/>
                        <a:pt x="119" y="86"/>
                        <a:pt x="119" y="85"/>
                      </a:cubicBezTo>
                      <a:cubicBezTo>
                        <a:pt x="118" y="85"/>
                        <a:pt x="117" y="85"/>
                        <a:pt x="116" y="85"/>
                      </a:cubicBezTo>
                      <a:cubicBezTo>
                        <a:pt x="114" y="86"/>
                        <a:pt x="112" y="86"/>
                        <a:pt x="110" y="87"/>
                      </a:cubicBezTo>
                      <a:cubicBezTo>
                        <a:pt x="108" y="88"/>
                        <a:pt x="107" y="88"/>
                        <a:pt x="105" y="88"/>
                      </a:cubicBezTo>
                      <a:cubicBezTo>
                        <a:pt x="102" y="88"/>
                        <a:pt x="99" y="89"/>
                        <a:pt x="97" y="88"/>
                      </a:cubicBezTo>
                      <a:cubicBezTo>
                        <a:pt x="95" y="86"/>
                        <a:pt x="95" y="88"/>
                        <a:pt x="94" y="86"/>
                      </a:cubicBezTo>
                      <a:cubicBezTo>
                        <a:pt x="93" y="84"/>
                        <a:pt x="94" y="84"/>
                        <a:pt x="92" y="83"/>
                      </a:cubicBezTo>
                      <a:cubicBezTo>
                        <a:pt x="90" y="82"/>
                        <a:pt x="90" y="83"/>
                        <a:pt x="89" y="81"/>
                      </a:cubicBezTo>
                      <a:cubicBezTo>
                        <a:pt x="89" y="79"/>
                        <a:pt x="90" y="79"/>
                        <a:pt x="89" y="77"/>
                      </a:cubicBezTo>
                      <a:cubicBezTo>
                        <a:pt x="87" y="75"/>
                        <a:pt x="90" y="78"/>
                        <a:pt x="87" y="75"/>
                      </a:cubicBezTo>
                      <a:cubicBezTo>
                        <a:pt x="85" y="73"/>
                        <a:pt x="84" y="75"/>
                        <a:pt x="85" y="73"/>
                      </a:cubicBezTo>
                      <a:cubicBezTo>
                        <a:pt x="86" y="71"/>
                        <a:pt x="86" y="72"/>
                        <a:pt x="86" y="69"/>
                      </a:cubicBezTo>
                      <a:cubicBezTo>
                        <a:pt x="86" y="67"/>
                        <a:pt x="90" y="70"/>
                        <a:pt x="88" y="65"/>
                      </a:cubicBezTo>
                      <a:cubicBezTo>
                        <a:pt x="85" y="60"/>
                        <a:pt x="85" y="61"/>
                        <a:pt x="87" y="57"/>
                      </a:cubicBezTo>
                      <a:cubicBezTo>
                        <a:pt x="89" y="53"/>
                        <a:pt x="92" y="52"/>
                        <a:pt x="93" y="51"/>
                      </a:cubicBezTo>
                      <a:cubicBezTo>
                        <a:pt x="93" y="50"/>
                        <a:pt x="94" y="48"/>
                        <a:pt x="95" y="47"/>
                      </a:cubicBezTo>
                      <a:cubicBezTo>
                        <a:pt x="96" y="46"/>
                        <a:pt x="95" y="46"/>
                        <a:pt x="97" y="46"/>
                      </a:cubicBezTo>
                      <a:cubicBezTo>
                        <a:pt x="99" y="46"/>
                        <a:pt x="101" y="45"/>
                        <a:pt x="103" y="44"/>
                      </a:cubicBezTo>
                      <a:cubicBezTo>
                        <a:pt x="104" y="43"/>
                        <a:pt x="106" y="41"/>
                        <a:pt x="107" y="40"/>
                      </a:cubicBezTo>
                      <a:cubicBezTo>
                        <a:pt x="107" y="40"/>
                        <a:pt x="107" y="41"/>
                        <a:pt x="109" y="40"/>
                      </a:cubicBezTo>
                      <a:cubicBezTo>
                        <a:pt x="111" y="40"/>
                        <a:pt x="111" y="39"/>
                        <a:pt x="113" y="39"/>
                      </a:cubicBezTo>
                      <a:cubicBezTo>
                        <a:pt x="114" y="39"/>
                        <a:pt x="111" y="40"/>
                        <a:pt x="115" y="39"/>
                      </a:cubicBezTo>
                      <a:cubicBezTo>
                        <a:pt x="119" y="39"/>
                        <a:pt x="118" y="39"/>
                        <a:pt x="119" y="39"/>
                      </a:cubicBezTo>
                      <a:cubicBezTo>
                        <a:pt x="120" y="39"/>
                        <a:pt x="119" y="39"/>
                        <a:pt x="121" y="39"/>
                      </a:cubicBezTo>
                      <a:cubicBezTo>
                        <a:pt x="122" y="39"/>
                        <a:pt x="122" y="36"/>
                        <a:pt x="122" y="39"/>
                      </a:cubicBezTo>
                      <a:cubicBezTo>
                        <a:pt x="123" y="43"/>
                        <a:pt x="121" y="44"/>
                        <a:pt x="124" y="44"/>
                      </a:cubicBezTo>
                      <a:cubicBezTo>
                        <a:pt x="126" y="45"/>
                        <a:pt x="124" y="45"/>
                        <a:pt x="126" y="45"/>
                      </a:cubicBezTo>
                      <a:cubicBezTo>
                        <a:pt x="129" y="45"/>
                        <a:pt x="128" y="45"/>
                        <a:pt x="130" y="46"/>
                      </a:cubicBezTo>
                      <a:cubicBezTo>
                        <a:pt x="131" y="46"/>
                        <a:pt x="132" y="47"/>
                        <a:pt x="134" y="47"/>
                      </a:cubicBezTo>
                      <a:cubicBezTo>
                        <a:pt x="136" y="47"/>
                        <a:pt x="133" y="50"/>
                        <a:pt x="136" y="47"/>
                      </a:cubicBezTo>
                      <a:cubicBezTo>
                        <a:pt x="139" y="44"/>
                        <a:pt x="133" y="44"/>
                        <a:pt x="139" y="44"/>
                      </a:cubicBezTo>
                      <a:cubicBezTo>
                        <a:pt x="144" y="45"/>
                        <a:pt x="144" y="46"/>
                        <a:pt x="145" y="45"/>
                      </a:cubicBezTo>
                      <a:cubicBezTo>
                        <a:pt x="146" y="45"/>
                        <a:pt x="146" y="46"/>
                        <a:pt x="148" y="45"/>
                      </a:cubicBezTo>
                      <a:cubicBezTo>
                        <a:pt x="151" y="44"/>
                        <a:pt x="151" y="44"/>
                        <a:pt x="152" y="44"/>
                      </a:cubicBezTo>
                      <a:cubicBezTo>
                        <a:pt x="153" y="45"/>
                        <a:pt x="153" y="47"/>
                        <a:pt x="154" y="45"/>
                      </a:cubicBezTo>
                      <a:cubicBezTo>
                        <a:pt x="154" y="43"/>
                        <a:pt x="156" y="43"/>
                        <a:pt x="154" y="42"/>
                      </a:cubicBezTo>
                      <a:cubicBezTo>
                        <a:pt x="151" y="41"/>
                        <a:pt x="150" y="42"/>
                        <a:pt x="150" y="40"/>
                      </a:cubicBezTo>
                      <a:cubicBezTo>
                        <a:pt x="149" y="39"/>
                        <a:pt x="152" y="39"/>
                        <a:pt x="149" y="39"/>
                      </a:cubicBezTo>
                      <a:cubicBezTo>
                        <a:pt x="146" y="38"/>
                        <a:pt x="147" y="38"/>
                        <a:pt x="145" y="38"/>
                      </a:cubicBezTo>
                      <a:cubicBezTo>
                        <a:pt x="143" y="37"/>
                        <a:pt x="141" y="39"/>
                        <a:pt x="140" y="38"/>
                      </a:cubicBezTo>
                      <a:cubicBezTo>
                        <a:pt x="140" y="36"/>
                        <a:pt x="136" y="39"/>
                        <a:pt x="140" y="36"/>
                      </a:cubicBezTo>
                      <a:cubicBezTo>
                        <a:pt x="143" y="32"/>
                        <a:pt x="142" y="31"/>
                        <a:pt x="144" y="32"/>
                      </a:cubicBezTo>
                      <a:cubicBezTo>
                        <a:pt x="147" y="32"/>
                        <a:pt x="146" y="34"/>
                        <a:pt x="148" y="33"/>
                      </a:cubicBezTo>
                      <a:cubicBezTo>
                        <a:pt x="149" y="32"/>
                        <a:pt x="152" y="31"/>
                        <a:pt x="149" y="29"/>
                      </a:cubicBezTo>
                      <a:cubicBezTo>
                        <a:pt x="146" y="27"/>
                        <a:pt x="148" y="28"/>
                        <a:pt x="145" y="26"/>
                      </a:cubicBezTo>
                      <a:cubicBezTo>
                        <a:pt x="142" y="25"/>
                        <a:pt x="140" y="32"/>
                        <a:pt x="139" y="31"/>
                      </a:cubicBezTo>
                      <a:cubicBezTo>
                        <a:pt x="137" y="30"/>
                        <a:pt x="137" y="29"/>
                        <a:pt x="136" y="30"/>
                      </a:cubicBezTo>
                      <a:cubicBezTo>
                        <a:pt x="135" y="30"/>
                        <a:pt x="135" y="32"/>
                        <a:pt x="135" y="34"/>
                      </a:cubicBezTo>
                      <a:cubicBezTo>
                        <a:pt x="134" y="36"/>
                        <a:pt x="136" y="36"/>
                        <a:pt x="133" y="35"/>
                      </a:cubicBezTo>
                      <a:cubicBezTo>
                        <a:pt x="130" y="34"/>
                        <a:pt x="136" y="34"/>
                        <a:pt x="130" y="32"/>
                      </a:cubicBezTo>
                      <a:cubicBezTo>
                        <a:pt x="124" y="30"/>
                        <a:pt x="121" y="30"/>
                        <a:pt x="120" y="31"/>
                      </a:cubicBezTo>
                      <a:cubicBezTo>
                        <a:pt x="120" y="32"/>
                        <a:pt x="118" y="32"/>
                        <a:pt x="118" y="32"/>
                      </a:cubicBezTo>
                      <a:cubicBezTo>
                        <a:pt x="117" y="33"/>
                        <a:pt x="120" y="35"/>
                        <a:pt x="117" y="33"/>
                      </a:cubicBezTo>
                      <a:cubicBezTo>
                        <a:pt x="114" y="32"/>
                        <a:pt x="112" y="34"/>
                        <a:pt x="112" y="34"/>
                      </a:cubicBezTo>
                      <a:cubicBezTo>
                        <a:pt x="112" y="34"/>
                        <a:pt x="111" y="34"/>
                        <a:pt x="110" y="34"/>
                      </a:cubicBezTo>
                      <a:cubicBezTo>
                        <a:pt x="109" y="35"/>
                        <a:pt x="106" y="36"/>
                        <a:pt x="105" y="36"/>
                      </a:cubicBezTo>
                      <a:cubicBezTo>
                        <a:pt x="104" y="35"/>
                        <a:pt x="101" y="36"/>
                        <a:pt x="103" y="33"/>
                      </a:cubicBezTo>
                      <a:cubicBezTo>
                        <a:pt x="106" y="30"/>
                        <a:pt x="104" y="32"/>
                        <a:pt x="108" y="30"/>
                      </a:cubicBezTo>
                      <a:cubicBezTo>
                        <a:pt x="111" y="28"/>
                        <a:pt x="117" y="28"/>
                        <a:pt x="112" y="27"/>
                      </a:cubicBezTo>
                      <a:cubicBezTo>
                        <a:pt x="107" y="26"/>
                        <a:pt x="115" y="26"/>
                        <a:pt x="108" y="23"/>
                      </a:cubicBezTo>
                      <a:cubicBezTo>
                        <a:pt x="102" y="20"/>
                        <a:pt x="102" y="24"/>
                        <a:pt x="102" y="20"/>
                      </a:cubicBezTo>
                      <a:cubicBezTo>
                        <a:pt x="102" y="16"/>
                        <a:pt x="101" y="15"/>
                        <a:pt x="100" y="16"/>
                      </a:cubicBezTo>
                      <a:cubicBezTo>
                        <a:pt x="99" y="16"/>
                        <a:pt x="95" y="17"/>
                        <a:pt x="93" y="17"/>
                      </a:cubicBezTo>
                      <a:cubicBezTo>
                        <a:pt x="92" y="17"/>
                        <a:pt x="94" y="19"/>
                        <a:pt x="91" y="17"/>
                      </a:cubicBezTo>
                      <a:cubicBezTo>
                        <a:pt x="88" y="15"/>
                        <a:pt x="87" y="18"/>
                        <a:pt x="88" y="15"/>
                      </a:cubicBezTo>
                      <a:cubicBezTo>
                        <a:pt x="89" y="12"/>
                        <a:pt x="89" y="12"/>
                        <a:pt x="91" y="10"/>
                      </a:cubicBezTo>
                      <a:cubicBezTo>
                        <a:pt x="93" y="9"/>
                        <a:pt x="92" y="3"/>
                        <a:pt x="97" y="5"/>
                      </a:cubicBezTo>
                      <a:cubicBezTo>
                        <a:pt x="101" y="7"/>
                        <a:pt x="99" y="7"/>
                        <a:pt x="103" y="7"/>
                      </a:cubicBezTo>
                      <a:cubicBezTo>
                        <a:pt x="106" y="7"/>
                        <a:pt x="108" y="7"/>
                        <a:pt x="108" y="6"/>
                      </a:cubicBezTo>
                      <a:cubicBezTo>
                        <a:pt x="108" y="5"/>
                        <a:pt x="104" y="3"/>
                        <a:pt x="104" y="3"/>
                      </a:cubicBezTo>
                      <a:cubicBezTo>
                        <a:pt x="104" y="3"/>
                        <a:pt x="103" y="4"/>
                        <a:pt x="103" y="3"/>
                      </a:cubicBezTo>
                      <a:cubicBezTo>
                        <a:pt x="103" y="2"/>
                        <a:pt x="104" y="1"/>
                        <a:pt x="104" y="1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91" y="0"/>
                        <a:pt x="88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6" name="Freeform 85"/>
                <p:cNvSpPr>
                  <a:spLocks/>
                </p:cNvSpPr>
                <p:nvPr/>
              </p:nvSpPr>
              <p:spPr bwMode="auto">
                <a:xfrm>
                  <a:off x="4567238" y="2873375"/>
                  <a:ext cx="77788" cy="93663"/>
                </a:xfrm>
                <a:custGeom>
                  <a:avLst/>
                  <a:gdLst/>
                  <a:ahLst/>
                  <a:cxnLst>
                    <a:cxn ang="0">
                      <a:pos x="43" y="5"/>
                    </a:cxn>
                    <a:cxn ang="0">
                      <a:pos x="43" y="27"/>
                    </a:cxn>
                    <a:cxn ang="0">
                      <a:pos x="24" y="43"/>
                    </a:cxn>
                    <a:cxn ang="0">
                      <a:pos x="1" y="61"/>
                    </a:cxn>
                    <a:cxn ang="0">
                      <a:pos x="62" y="73"/>
                    </a:cxn>
                    <a:cxn ang="0">
                      <a:pos x="62" y="0"/>
                    </a:cxn>
                    <a:cxn ang="0">
                      <a:pos x="43" y="5"/>
                    </a:cxn>
                  </a:cxnLst>
                  <a:rect l="0" t="0" r="r" b="b"/>
                  <a:pathLst>
                    <a:path w="62" h="73">
                      <a:moveTo>
                        <a:pt x="43" y="5"/>
                      </a:move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3" y="27"/>
                        <a:pt x="37" y="38"/>
                        <a:pt x="24" y="43"/>
                      </a:cubicBezTo>
                      <a:cubicBezTo>
                        <a:pt x="12" y="47"/>
                        <a:pt x="0" y="54"/>
                        <a:pt x="1" y="61"/>
                      </a:cubicBezTo>
                      <a:cubicBezTo>
                        <a:pt x="2" y="67"/>
                        <a:pt x="17" y="73"/>
                        <a:pt x="62" y="73"/>
                      </a:cubicBezTo>
                      <a:cubicBezTo>
                        <a:pt x="62" y="0"/>
                        <a:pt x="62" y="0"/>
                        <a:pt x="62" y="0"/>
                      </a:cubicBezTo>
                      <a:lnTo>
                        <a:pt x="43" y="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7" name="Freeform 86"/>
                <p:cNvSpPr>
                  <a:spLocks/>
                </p:cNvSpPr>
                <p:nvPr/>
              </p:nvSpPr>
              <p:spPr bwMode="auto">
                <a:xfrm>
                  <a:off x="4637088" y="2873375"/>
                  <a:ext cx="74613" cy="93663"/>
                </a:xfrm>
                <a:custGeom>
                  <a:avLst/>
                  <a:gdLst/>
                  <a:ahLst/>
                  <a:cxnLst>
                    <a:cxn ang="0">
                      <a:pos x="12" y="5"/>
                    </a:cxn>
                    <a:cxn ang="0">
                      <a:pos x="12" y="27"/>
                    </a:cxn>
                    <a:cxn ang="0">
                      <a:pos x="30" y="43"/>
                    </a:cxn>
                    <a:cxn ang="0">
                      <a:pos x="57" y="61"/>
                    </a:cxn>
                    <a:cxn ang="0">
                      <a:pos x="0" y="73"/>
                    </a:cxn>
                    <a:cxn ang="0">
                      <a:pos x="0" y="0"/>
                    </a:cxn>
                    <a:cxn ang="0">
                      <a:pos x="12" y="5"/>
                    </a:cxn>
                  </a:cxnLst>
                  <a:rect l="0" t="0" r="r" b="b"/>
                  <a:pathLst>
                    <a:path w="58" h="73">
                      <a:moveTo>
                        <a:pt x="12" y="5"/>
                      </a:move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2" y="27"/>
                        <a:pt x="17" y="38"/>
                        <a:pt x="30" y="43"/>
                      </a:cubicBezTo>
                      <a:cubicBezTo>
                        <a:pt x="43" y="47"/>
                        <a:pt x="58" y="54"/>
                        <a:pt x="57" y="61"/>
                      </a:cubicBezTo>
                      <a:cubicBezTo>
                        <a:pt x="56" y="67"/>
                        <a:pt x="32" y="73"/>
                        <a:pt x="0" y="7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" y="5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8" name="Freeform 87"/>
                <p:cNvSpPr>
                  <a:spLocks/>
                </p:cNvSpPr>
                <p:nvPr/>
              </p:nvSpPr>
              <p:spPr bwMode="auto">
                <a:xfrm>
                  <a:off x="4506913" y="2606675"/>
                  <a:ext cx="274638" cy="277813"/>
                </a:xfrm>
                <a:custGeom>
                  <a:avLst/>
                  <a:gdLst/>
                  <a:ahLst/>
                  <a:cxnLst>
                    <a:cxn ang="0">
                      <a:pos x="160" y="11"/>
                    </a:cxn>
                    <a:cxn ang="0">
                      <a:pos x="204" y="97"/>
                    </a:cxn>
                    <a:cxn ang="0">
                      <a:pos x="97" y="205"/>
                    </a:cxn>
                    <a:cxn ang="0">
                      <a:pos x="11" y="162"/>
                    </a:cxn>
                    <a:cxn ang="0">
                      <a:pos x="0" y="171"/>
                    </a:cxn>
                    <a:cxn ang="0">
                      <a:pos x="97" y="219"/>
                    </a:cxn>
                    <a:cxn ang="0">
                      <a:pos x="218" y="97"/>
                    </a:cxn>
                    <a:cxn ang="0">
                      <a:pos x="169" y="0"/>
                    </a:cxn>
                    <a:cxn ang="0">
                      <a:pos x="160" y="11"/>
                    </a:cxn>
                  </a:cxnLst>
                  <a:rect l="0" t="0" r="r" b="b"/>
                  <a:pathLst>
                    <a:path w="218" h="219">
                      <a:moveTo>
                        <a:pt x="160" y="11"/>
                      </a:moveTo>
                      <a:cubicBezTo>
                        <a:pt x="187" y="30"/>
                        <a:pt x="204" y="62"/>
                        <a:pt x="204" y="97"/>
                      </a:cubicBezTo>
                      <a:cubicBezTo>
                        <a:pt x="204" y="157"/>
                        <a:pt x="156" y="205"/>
                        <a:pt x="97" y="205"/>
                      </a:cubicBezTo>
                      <a:cubicBezTo>
                        <a:pt x="62" y="205"/>
                        <a:pt x="31" y="188"/>
                        <a:pt x="11" y="162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22" y="200"/>
                        <a:pt x="57" y="219"/>
                        <a:pt x="97" y="219"/>
                      </a:cubicBezTo>
                      <a:cubicBezTo>
                        <a:pt x="164" y="219"/>
                        <a:pt x="218" y="165"/>
                        <a:pt x="218" y="97"/>
                      </a:cubicBezTo>
                      <a:cubicBezTo>
                        <a:pt x="218" y="57"/>
                        <a:pt x="199" y="22"/>
                        <a:pt x="169" y="0"/>
                      </a:cubicBezTo>
                      <a:lnTo>
                        <a:pt x="160" y="1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29" name="Freeform 88"/>
                <p:cNvSpPr>
                  <a:spLocks noEditPoints="1"/>
                </p:cNvSpPr>
                <p:nvPr/>
              </p:nvSpPr>
              <p:spPr bwMode="auto">
                <a:xfrm>
                  <a:off x="4508500" y="2609850"/>
                  <a:ext cx="244475" cy="244475"/>
                </a:xfrm>
                <a:custGeom>
                  <a:avLst/>
                  <a:gdLst/>
                  <a:ahLst/>
                  <a:cxnLst>
                    <a:cxn ang="0">
                      <a:pos x="96" y="0"/>
                    </a:cxn>
                    <a:cxn ang="0">
                      <a:pos x="0" y="97"/>
                    </a:cxn>
                    <a:cxn ang="0">
                      <a:pos x="96" y="193"/>
                    </a:cxn>
                    <a:cxn ang="0">
                      <a:pos x="193" y="97"/>
                    </a:cxn>
                    <a:cxn ang="0">
                      <a:pos x="96" y="0"/>
                    </a:cxn>
                    <a:cxn ang="0">
                      <a:pos x="96" y="189"/>
                    </a:cxn>
                    <a:cxn ang="0">
                      <a:pos x="4" y="97"/>
                    </a:cxn>
                    <a:cxn ang="0">
                      <a:pos x="96" y="5"/>
                    </a:cxn>
                    <a:cxn ang="0">
                      <a:pos x="188" y="97"/>
                    </a:cxn>
                    <a:cxn ang="0">
                      <a:pos x="96" y="189"/>
                    </a:cxn>
                  </a:cxnLst>
                  <a:rect l="0" t="0" r="r" b="b"/>
                  <a:pathLst>
                    <a:path w="193" h="193">
                      <a:moveTo>
                        <a:pt x="96" y="0"/>
                      </a:moveTo>
                      <a:cubicBezTo>
                        <a:pt x="43" y="0"/>
                        <a:pt x="0" y="43"/>
                        <a:pt x="0" y="97"/>
                      </a:cubicBezTo>
                      <a:cubicBezTo>
                        <a:pt x="0" y="150"/>
                        <a:pt x="43" y="193"/>
                        <a:pt x="96" y="193"/>
                      </a:cubicBezTo>
                      <a:cubicBezTo>
                        <a:pt x="149" y="193"/>
                        <a:pt x="193" y="150"/>
                        <a:pt x="193" y="97"/>
                      </a:cubicBezTo>
                      <a:cubicBezTo>
                        <a:pt x="193" y="43"/>
                        <a:pt x="149" y="0"/>
                        <a:pt x="96" y="0"/>
                      </a:cubicBezTo>
                      <a:close/>
                      <a:moveTo>
                        <a:pt x="96" y="189"/>
                      </a:moveTo>
                      <a:cubicBezTo>
                        <a:pt x="46" y="189"/>
                        <a:pt x="4" y="147"/>
                        <a:pt x="4" y="97"/>
                      </a:cubicBezTo>
                      <a:cubicBezTo>
                        <a:pt x="4" y="46"/>
                        <a:pt x="46" y="5"/>
                        <a:pt x="96" y="5"/>
                      </a:cubicBezTo>
                      <a:cubicBezTo>
                        <a:pt x="147" y="5"/>
                        <a:pt x="188" y="46"/>
                        <a:pt x="188" y="97"/>
                      </a:cubicBezTo>
                      <a:cubicBezTo>
                        <a:pt x="188" y="147"/>
                        <a:pt x="147" y="189"/>
                        <a:pt x="96" y="189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0" name="Freeform 89"/>
                <p:cNvSpPr>
                  <a:spLocks/>
                </p:cNvSpPr>
                <p:nvPr/>
              </p:nvSpPr>
              <p:spPr bwMode="auto">
                <a:xfrm>
                  <a:off x="4502150" y="2614613"/>
                  <a:ext cx="273050" cy="239713"/>
                </a:xfrm>
                <a:custGeom>
                  <a:avLst/>
                  <a:gdLst/>
                  <a:ahLst/>
                  <a:cxnLst>
                    <a:cxn ang="0">
                      <a:pos x="62" y="15"/>
                    </a:cxn>
                    <a:cxn ang="0">
                      <a:pos x="58" y="22"/>
                    </a:cxn>
                    <a:cxn ang="0">
                      <a:pos x="54" y="28"/>
                    </a:cxn>
                    <a:cxn ang="0">
                      <a:pos x="51" y="25"/>
                    </a:cxn>
                    <a:cxn ang="0">
                      <a:pos x="50" y="31"/>
                    </a:cxn>
                    <a:cxn ang="0">
                      <a:pos x="40" y="33"/>
                    </a:cxn>
                    <a:cxn ang="0">
                      <a:pos x="34" y="39"/>
                    </a:cxn>
                    <a:cxn ang="0">
                      <a:pos x="26" y="51"/>
                    </a:cxn>
                    <a:cxn ang="0">
                      <a:pos x="20" y="58"/>
                    </a:cxn>
                    <a:cxn ang="0">
                      <a:pos x="25" y="64"/>
                    </a:cxn>
                    <a:cxn ang="0">
                      <a:pos x="26" y="67"/>
                    </a:cxn>
                    <a:cxn ang="0">
                      <a:pos x="21" y="62"/>
                    </a:cxn>
                    <a:cxn ang="0">
                      <a:pos x="17" y="57"/>
                    </a:cxn>
                    <a:cxn ang="0">
                      <a:pos x="16" y="65"/>
                    </a:cxn>
                    <a:cxn ang="0">
                      <a:pos x="16" y="79"/>
                    </a:cxn>
                    <a:cxn ang="0">
                      <a:pos x="23" y="76"/>
                    </a:cxn>
                    <a:cxn ang="0">
                      <a:pos x="30" y="84"/>
                    </a:cxn>
                    <a:cxn ang="0">
                      <a:pos x="39" y="93"/>
                    </a:cxn>
                    <a:cxn ang="0">
                      <a:pos x="47" y="100"/>
                    </a:cxn>
                    <a:cxn ang="0">
                      <a:pos x="58" y="111"/>
                    </a:cxn>
                    <a:cxn ang="0">
                      <a:pos x="55" y="128"/>
                    </a:cxn>
                    <a:cxn ang="0">
                      <a:pos x="46" y="147"/>
                    </a:cxn>
                    <a:cxn ang="0">
                      <a:pos x="49" y="161"/>
                    </a:cxn>
                    <a:cxn ang="0">
                      <a:pos x="44" y="162"/>
                    </a:cxn>
                    <a:cxn ang="0">
                      <a:pos x="30" y="141"/>
                    </a:cxn>
                    <a:cxn ang="0">
                      <a:pos x="15" y="107"/>
                    </a:cxn>
                    <a:cxn ang="0">
                      <a:pos x="11" y="83"/>
                    </a:cxn>
                    <a:cxn ang="0">
                      <a:pos x="70" y="174"/>
                    </a:cxn>
                    <a:cxn ang="0">
                      <a:pos x="85" y="172"/>
                    </a:cxn>
                    <a:cxn ang="0">
                      <a:pos x="105" y="169"/>
                    </a:cxn>
                    <a:cxn ang="0">
                      <a:pos x="103" y="178"/>
                    </a:cxn>
                    <a:cxn ang="0">
                      <a:pos x="114" y="177"/>
                    </a:cxn>
                    <a:cxn ang="0">
                      <a:pos x="131" y="175"/>
                    </a:cxn>
                    <a:cxn ang="0">
                      <a:pos x="130" y="3"/>
                    </a:cxn>
                    <a:cxn ang="0">
                      <a:pos x="187" y="61"/>
                    </a:cxn>
                    <a:cxn ang="0">
                      <a:pos x="179" y="55"/>
                    </a:cxn>
                    <a:cxn ang="0">
                      <a:pos x="172" y="71"/>
                    </a:cxn>
                    <a:cxn ang="0">
                      <a:pos x="161" y="57"/>
                    </a:cxn>
                    <a:cxn ang="0">
                      <a:pos x="165" y="71"/>
                    </a:cxn>
                    <a:cxn ang="0">
                      <a:pos x="176" y="75"/>
                    </a:cxn>
                    <a:cxn ang="0">
                      <a:pos x="172" y="95"/>
                    </a:cxn>
                    <a:cxn ang="0">
                      <a:pos x="166" y="117"/>
                    </a:cxn>
                    <a:cxn ang="0">
                      <a:pos x="159" y="130"/>
                    </a:cxn>
                    <a:cxn ang="0">
                      <a:pos x="139" y="147"/>
                    </a:cxn>
                    <a:cxn ang="0">
                      <a:pos x="134" y="132"/>
                    </a:cxn>
                    <a:cxn ang="0">
                      <a:pos x="135" y="115"/>
                    </a:cxn>
                    <a:cxn ang="0">
                      <a:pos x="128" y="96"/>
                    </a:cxn>
                    <a:cxn ang="0">
                      <a:pos x="119" y="85"/>
                    </a:cxn>
                    <a:cxn ang="0">
                      <a:pos x="94" y="86"/>
                    </a:cxn>
                    <a:cxn ang="0">
                      <a:pos x="85" y="73"/>
                    </a:cxn>
                    <a:cxn ang="0">
                      <a:pos x="95" y="47"/>
                    </a:cxn>
                    <a:cxn ang="0">
                      <a:pos x="113" y="39"/>
                    </a:cxn>
                    <a:cxn ang="0">
                      <a:pos x="124" y="44"/>
                    </a:cxn>
                    <a:cxn ang="0">
                      <a:pos x="139" y="44"/>
                    </a:cxn>
                    <a:cxn ang="0">
                      <a:pos x="154" y="42"/>
                    </a:cxn>
                    <a:cxn ang="0">
                      <a:pos x="140" y="36"/>
                    </a:cxn>
                    <a:cxn ang="0">
                      <a:pos x="139" y="31"/>
                    </a:cxn>
                    <a:cxn ang="0">
                      <a:pos x="120" y="31"/>
                    </a:cxn>
                    <a:cxn ang="0">
                      <a:pos x="105" y="36"/>
                    </a:cxn>
                    <a:cxn ang="0">
                      <a:pos x="102" y="20"/>
                    </a:cxn>
                    <a:cxn ang="0">
                      <a:pos x="91" y="10"/>
                    </a:cxn>
                    <a:cxn ang="0">
                      <a:pos x="103" y="3"/>
                    </a:cxn>
                  </a:cxnLst>
                  <a:rect l="0" t="0" r="r" b="b"/>
                  <a:pathLst>
                    <a:path w="216" h="189">
                      <a:moveTo>
                        <a:pt x="88" y="1"/>
                      </a:moveTo>
                      <a:cubicBezTo>
                        <a:pt x="88" y="1"/>
                        <a:pt x="55" y="5"/>
                        <a:pt x="33" y="30"/>
                      </a:cubicBezTo>
                      <a:cubicBezTo>
                        <a:pt x="33" y="30"/>
                        <a:pt x="50" y="13"/>
                        <a:pt x="60" y="13"/>
                      </a:cubicBezTo>
                      <a:cubicBezTo>
                        <a:pt x="63" y="14"/>
                        <a:pt x="63" y="14"/>
                        <a:pt x="63" y="14"/>
                      </a:cubicBezTo>
                      <a:cubicBezTo>
                        <a:pt x="63" y="14"/>
                        <a:pt x="62" y="14"/>
                        <a:pt x="62" y="15"/>
                      </a:cubicBezTo>
                      <a:cubicBezTo>
                        <a:pt x="62" y="15"/>
                        <a:pt x="60" y="17"/>
                        <a:pt x="60" y="17"/>
                      </a:cubicBezTo>
                      <a:cubicBezTo>
                        <a:pt x="60" y="18"/>
                        <a:pt x="61" y="19"/>
                        <a:pt x="61" y="19"/>
                      </a:cubicBezTo>
                      <a:cubicBezTo>
                        <a:pt x="60" y="20"/>
                        <a:pt x="60" y="20"/>
                        <a:pt x="60" y="20"/>
                      </a:cubicBezTo>
                      <a:cubicBezTo>
                        <a:pt x="60" y="20"/>
                        <a:pt x="59" y="21"/>
                        <a:pt x="59" y="21"/>
                      </a:cubicBezTo>
                      <a:cubicBezTo>
                        <a:pt x="59" y="21"/>
                        <a:pt x="58" y="21"/>
                        <a:pt x="58" y="22"/>
                      </a:cubicBezTo>
                      <a:cubicBezTo>
                        <a:pt x="58" y="23"/>
                        <a:pt x="58" y="24"/>
                        <a:pt x="58" y="24"/>
                      </a:cubicBezTo>
                      <a:cubicBezTo>
                        <a:pt x="58" y="26"/>
                        <a:pt x="58" y="26"/>
                        <a:pt x="58" y="26"/>
                      </a:cubicBezTo>
                      <a:cubicBezTo>
                        <a:pt x="58" y="27"/>
                        <a:pt x="58" y="27"/>
                        <a:pt x="58" y="27"/>
                      </a:cubicBezTo>
                      <a:cubicBezTo>
                        <a:pt x="56" y="28"/>
                        <a:pt x="56" y="28"/>
                        <a:pt x="56" y="28"/>
                      </a:cubicBezTo>
                      <a:cubicBezTo>
                        <a:pt x="56" y="28"/>
                        <a:pt x="55" y="28"/>
                        <a:pt x="54" y="28"/>
                      </a:cubicBezTo>
                      <a:cubicBezTo>
                        <a:pt x="53" y="27"/>
                        <a:pt x="53" y="26"/>
                        <a:pt x="53" y="26"/>
                      </a:cubicBezTo>
                      <a:cubicBezTo>
                        <a:pt x="55" y="25"/>
                        <a:pt x="55" y="25"/>
                        <a:pt x="55" y="25"/>
                      </a:cubicBezTo>
                      <a:cubicBezTo>
                        <a:pt x="55" y="25"/>
                        <a:pt x="55" y="25"/>
                        <a:pt x="55" y="24"/>
                      </a:cubicBezTo>
                      <a:cubicBezTo>
                        <a:pt x="54" y="24"/>
                        <a:pt x="54" y="23"/>
                        <a:pt x="53" y="23"/>
                      </a:cubicBezTo>
                      <a:cubicBezTo>
                        <a:pt x="52" y="23"/>
                        <a:pt x="51" y="25"/>
                        <a:pt x="51" y="25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8" y="28"/>
                        <a:pt x="49" y="28"/>
                      </a:cubicBezTo>
                      <a:cubicBezTo>
                        <a:pt x="49" y="28"/>
                        <a:pt x="50" y="28"/>
                        <a:pt x="50" y="28"/>
                      </a:cubicBezTo>
                      <a:cubicBezTo>
                        <a:pt x="50" y="28"/>
                        <a:pt x="50" y="29"/>
                        <a:pt x="50" y="29"/>
                      </a:cubicBezTo>
                      <a:cubicBezTo>
                        <a:pt x="50" y="30"/>
                        <a:pt x="50" y="31"/>
                        <a:pt x="50" y="31"/>
                      </a:cubicBezTo>
                      <a:cubicBezTo>
                        <a:pt x="50" y="31"/>
                        <a:pt x="49" y="32"/>
                        <a:pt x="48" y="31"/>
                      </a:cubicBezTo>
                      <a:cubicBezTo>
                        <a:pt x="47" y="31"/>
                        <a:pt x="46" y="31"/>
                        <a:pt x="45" y="31"/>
                      </a:cubicBezTo>
                      <a:cubicBezTo>
                        <a:pt x="45" y="30"/>
                        <a:pt x="44" y="30"/>
                        <a:pt x="43" y="30"/>
                      </a:cubicBezTo>
                      <a:cubicBezTo>
                        <a:pt x="43" y="31"/>
                        <a:pt x="43" y="31"/>
                        <a:pt x="42" y="31"/>
                      </a:cubicBezTo>
                      <a:cubicBezTo>
                        <a:pt x="42" y="31"/>
                        <a:pt x="40" y="33"/>
                        <a:pt x="40" y="33"/>
                      </a:cubicBezTo>
                      <a:cubicBezTo>
                        <a:pt x="40" y="33"/>
                        <a:pt x="39" y="33"/>
                        <a:pt x="39" y="34"/>
                      </a:cubicBezTo>
                      <a:cubicBezTo>
                        <a:pt x="39" y="34"/>
                        <a:pt x="39" y="36"/>
                        <a:pt x="39" y="36"/>
                      </a:cubicBezTo>
                      <a:cubicBezTo>
                        <a:pt x="39" y="36"/>
                        <a:pt x="38" y="36"/>
                        <a:pt x="36" y="37"/>
                      </a:cubicBezTo>
                      <a:cubicBezTo>
                        <a:pt x="35" y="37"/>
                        <a:pt x="35" y="38"/>
                        <a:pt x="35" y="38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3" y="40"/>
                        <a:pt x="32" y="41"/>
                      </a:cubicBezTo>
                      <a:cubicBezTo>
                        <a:pt x="31" y="42"/>
                        <a:pt x="29" y="44"/>
                        <a:pt x="29" y="44"/>
                      </a:cubicBezTo>
                      <a:cubicBezTo>
                        <a:pt x="28" y="44"/>
                        <a:pt x="27" y="45"/>
                        <a:pt x="27" y="46"/>
                      </a:cubicBezTo>
                      <a:cubicBezTo>
                        <a:pt x="27" y="47"/>
                        <a:pt x="27" y="48"/>
                        <a:pt x="26" y="48"/>
                      </a:cubicBezTo>
                      <a:cubicBezTo>
                        <a:pt x="26" y="49"/>
                        <a:pt x="26" y="50"/>
                        <a:pt x="26" y="51"/>
                      </a:cubicBezTo>
                      <a:cubicBezTo>
                        <a:pt x="25" y="52"/>
                        <a:pt x="25" y="53"/>
                        <a:pt x="24" y="53"/>
                      </a:cubicBezTo>
                      <a:cubicBezTo>
                        <a:pt x="24" y="54"/>
                        <a:pt x="23" y="54"/>
                        <a:pt x="23" y="54"/>
                      </a:cubicBezTo>
                      <a:cubicBezTo>
                        <a:pt x="23" y="54"/>
                        <a:pt x="21" y="55"/>
                        <a:pt x="20" y="55"/>
                      </a:cubicBezTo>
                      <a:cubicBezTo>
                        <a:pt x="19" y="56"/>
                        <a:pt x="19" y="57"/>
                        <a:pt x="19" y="57"/>
                      </a:cubicBezTo>
                      <a:cubicBezTo>
                        <a:pt x="19" y="58"/>
                        <a:pt x="20" y="58"/>
                        <a:pt x="20" y="58"/>
                      </a:cubicBezTo>
                      <a:cubicBezTo>
                        <a:pt x="21" y="58"/>
                        <a:pt x="22" y="59"/>
                        <a:pt x="22" y="59"/>
                      </a:cubicBezTo>
                      <a:cubicBezTo>
                        <a:pt x="22" y="59"/>
                        <a:pt x="22" y="61"/>
                        <a:pt x="22" y="61"/>
                      </a:cubicBezTo>
                      <a:cubicBezTo>
                        <a:pt x="22" y="61"/>
                        <a:pt x="21" y="63"/>
                        <a:pt x="22" y="63"/>
                      </a:cubicBezTo>
                      <a:cubicBezTo>
                        <a:pt x="22" y="63"/>
                        <a:pt x="23" y="63"/>
                        <a:pt x="23" y="63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5"/>
                        <a:pt x="27" y="65"/>
                        <a:pt x="27" y="65"/>
                      </a:cubicBez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28" y="65"/>
                        <a:pt x="27" y="66"/>
                        <a:pt x="27" y="67"/>
                      </a:cubicBezTo>
                      <a:cubicBezTo>
                        <a:pt x="27" y="67"/>
                        <a:pt x="27" y="68"/>
                        <a:pt x="26" y="68"/>
                      </a:cubicBezTo>
                      <a:cubicBezTo>
                        <a:pt x="26" y="67"/>
                        <a:pt x="26" y="67"/>
                        <a:pt x="26" y="67"/>
                      </a:cubicBezTo>
                      <a:cubicBezTo>
                        <a:pt x="25" y="66"/>
                        <a:pt x="25" y="66"/>
                        <a:pt x="25" y="65"/>
                      </a:cubicBezTo>
                      <a:cubicBezTo>
                        <a:pt x="24" y="65"/>
                        <a:pt x="23" y="66"/>
                        <a:pt x="23" y="66"/>
                      </a:cubicBezTo>
                      <a:cubicBezTo>
                        <a:pt x="22" y="65"/>
                        <a:pt x="22" y="65"/>
                        <a:pt x="21" y="65"/>
                      </a:cubicBezTo>
                      <a:cubicBezTo>
                        <a:pt x="21" y="64"/>
                        <a:pt x="21" y="65"/>
                        <a:pt x="21" y="64"/>
                      </a:cubicBezTo>
                      <a:cubicBezTo>
                        <a:pt x="21" y="63"/>
                        <a:pt x="21" y="63"/>
                        <a:pt x="21" y="62"/>
                      </a:cubicBezTo>
                      <a:cubicBezTo>
                        <a:pt x="21" y="62"/>
                        <a:pt x="20" y="61"/>
                        <a:pt x="20" y="61"/>
                      </a:cubicBezTo>
                      <a:cubicBezTo>
                        <a:pt x="19" y="61"/>
                        <a:pt x="20" y="62"/>
                        <a:pt x="19" y="61"/>
                      </a:cubicBezTo>
                      <a:cubicBezTo>
                        <a:pt x="19" y="60"/>
                        <a:pt x="18" y="60"/>
                        <a:pt x="18" y="60"/>
                      </a:cubicBezTo>
                      <a:cubicBezTo>
                        <a:pt x="18" y="60"/>
                        <a:pt x="17" y="60"/>
                        <a:pt x="17" y="60"/>
                      </a:cubicBezTo>
                      <a:cubicBezTo>
                        <a:pt x="17" y="59"/>
                        <a:pt x="17" y="58"/>
                        <a:pt x="17" y="57"/>
                      </a:cubicBezTo>
                      <a:cubicBezTo>
                        <a:pt x="17" y="57"/>
                        <a:pt x="18" y="56"/>
                        <a:pt x="18" y="55"/>
                      </a:cubicBezTo>
                      <a:cubicBezTo>
                        <a:pt x="18" y="55"/>
                        <a:pt x="18" y="52"/>
                        <a:pt x="18" y="52"/>
                      </a:cubicBezTo>
                      <a:cubicBezTo>
                        <a:pt x="18" y="52"/>
                        <a:pt x="15" y="58"/>
                        <a:pt x="14" y="63"/>
                      </a:cubicBezTo>
                      <a:cubicBezTo>
                        <a:pt x="14" y="63"/>
                        <a:pt x="15" y="62"/>
                        <a:pt x="15" y="63"/>
                      </a:cubicBezTo>
                      <a:cubicBezTo>
                        <a:pt x="15" y="64"/>
                        <a:pt x="16" y="65"/>
                        <a:pt x="16" y="65"/>
                      </a:cubicBezTo>
                      <a:cubicBezTo>
                        <a:pt x="15" y="66"/>
                        <a:pt x="15" y="66"/>
                        <a:pt x="15" y="68"/>
                      </a:cubicBezTo>
                      <a:cubicBezTo>
                        <a:pt x="15" y="71"/>
                        <a:pt x="16" y="71"/>
                        <a:pt x="16" y="72"/>
                      </a:cubicBezTo>
                      <a:cubicBezTo>
                        <a:pt x="15" y="73"/>
                        <a:pt x="15" y="74"/>
                        <a:pt x="15" y="75"/>
                      </a:cubicBezTo>
                      <a:cubicBezTo>
                        <a:pt x="15" y="76"/>
                        <a:pt x="15" y="78"/>
                        <a:pt x="16" y="78"/>
                      </a:cubicBezTo>
                      <a:cubicBezTo>
                        <a:pt x="16" y="79"/>
                        <a:pt x="16" y="79"/>
                        <a:pt x="16" y="79"/>
                      </a:cubicBezTo>
                      <a:cubicBezTo>
                        <a:pt x="17" y="80"/>
                        <a:pt x="16" y="81"/>
                        <a:pt x="17" y="80"/>
                      </a:cubicBezTo>
                      <a:cubicBezTo>
                        <a:pt x="18" y="78"/>
                        <a:pt x="19" y="77"/>
                        <a:pt x="19" y="77"/>
                      </a:cubicBezTo>
                      <a:cubicBezTo>
                        <a:pt x="19" y="76"/>
                        <a:pt x="19" y="76"/>
                        <a:pt x="19" y="76"/>
                      </a:cubicBezTo>
                      <a:cubicBezTo>
                        <a:pt x="19" y="76"/>
                        <a:pt x="19" y="75"/>
                        <a:pt x="21" y="75"/>
                      </a:cubicBezTo>
                      <a:cubicBezTo>
                        <a:pt x="22" y="76"/>
                        <a:pt x="22" y="75"/>
                        <a:pt x="23" y="76"/>
                      </a:cubicBezTo>
                      <a:cubicBezTo>
                        <a:pt x="23" y="77"/>
                        <a:pt x="22" y="78"/>
                        <a:pt x="23" y="78"/>
                      </a:cubicBezTo>
                      <a:cubicBezTo>
                        <a:pt x="24" y="78"/>
                        <a:pt x="26" y="77"/>
                        <a:pt x="26" y="77"/>
                      </a:cubicBezTo>
                      <a:cubicBezTo>
                        <a:pt x="27" y="78"/>
                        <a:pt x="28" y="78"/>
                        <a:pt x="28" y="79"/>
                      </a:cubicBezTo>
                      <a:cubicBezTo>
                        <a:pt x="28" y="80"/>
                        <a:pt x="29" y="81"/>
                        <a:pt x="29" y="82"/>
                      </a:cubicBezTo>
                      <a:cubicBezTo>
                        <a:pt x="30" y="82"/>
                        <a:pt x="30" y="83"/>
                        <a:pt x="30" y="84"/>
                      </a:cubicBezTo>
                      <a:cubicBezTo>
                        <a:pt x="30" y="85"/>
                        <a:pt x="33" y="86"/>
                        <a:pt x="33" y="86"/>
                      </a:cubicBezTo>
                      <a:cubicBezTo>
                        <a:pt x="33" y="86"/>
                        <a:pt x="35" y="86"/>
                        <a:pt x="36" y="86"/>
                      </a:cubicBezTo>
                      <a:cubicBezTo>
                        <a:pt x="37" y="86"/>
                        <a:pt x="36" y="87"/>
                        <a:pt x="37" y="88"/>
                      </a:cubicBezTo>
                      <a:cubicBezTo>
                        <a:pt x="38" y="88"/>
                        <a:pt x="39" y="90"/>
                        <a:pt x="39" y="90"/>
                      </a:cubicBezTo>
                      <a:cubicBezTo>
                        <a:pt x="39" y="90"/>
                        <a:pt x="39" y="92"/>
                        <a:pt x="39" y="93"/>
                      </a:cubicBezTo>
                      <a:cubicBezTo>
                        <a:pt x="39" y="94"/>
                        <a:pt x="39" y="95"/>
                        <a:pt x="39" y="95"/>
                      </a:cubicBezTo>
                      <a:cubicBezTo>
                        <a:pt x="40" y="95"/>
                        <a:pt x="42" y="95"/>
                        <a:pt x="42" y="95"/>
                      </a:cubicBezTo>
                      <a:cubicBezTo>
                        <a:pt x="42" y="95"/>
                        <a:pt x="41" y="97"/>
                        <a:pt x="43" y="97"/>
                      </a:cubicBezTo>
                      <a:cubicBezTo>
                        <a:pt x="44" y="98"/>
                        <a:pt x="46" y="98"/>
                        <a:pt x="46" y="99"/>
                      </a:cubicBezTo>
                      <a:cubicBezTo>
                        <a:pt x="47" y="99"/>
                        <a:pt x="45" y="100"/>
                        <a:pt x="47" y="100"/>
                      </a:cubicBezTo>
                      <a:cubicBezTo>
                        <a:pt x="49" y="100"/>
                        <a:pt x="51" y="100"/>
                        <a:pt x="52" y="101"/>
                      </a:cubicBezTo>
                      <a:cubicBezTo>
                        <a:pt x="53" y="101"/>
                        <a:pt x="52" y="102"/>
                        <a:pt x="54" y="104"/>
                      </a:cubicBezTo>
                      <a:cubicBezTo>
                        <a:pt x="57" y="105"/>
                        <a:pt x="57" y="105"/>
                        <a:pt x="58" y="106"/>
                      </a:cubicBezTo>
                      <a:cubicBezTo>
                        <a:pt x="59" y="106"/>
                        <a:pt x="60" y="106"/>
                        <a:pt x="59" y="108"/>
                      </a:cubicBezTo>
                      <a:cubicBezTo>
                        <a:pt x="59" y="109"/>
                        <a:pt x="59" y="111"/>
                        <a:pt x="58" y="111"/>
                      </a:cubicBezTo>
                      <a:cubicBezTo>
                        <a:pt x="57" y="112"/>
                        <a:pt x="56" y="114"/>
                        <a:pt x="55" y="115"/>
                      </a:cubicBezTo>
                      <a:cubicBezTo>
                        <a:pt x="55" y="116"/>
                        <a:pt x="54" y="117"/>
                        <a:pt x="55" y="118"/>
                      </a:cubicBezTo>
                      <a:cubicBezTo>
                        <a:pt x="55" y="120"/>
                        <a:pt x="56" y="121"/>
                        <a:pt x="56" y="122"/>
                      </a:cubicBezTo>
                      <a:cubicBezTo>
                        <a:pt x="56" y="122"/>
                        <a:pt x="56" y="125"/>
                        <a:pt x="56" y="125"/>
                      </a:cubicBezTo>
                      <a:cubicBezTo>
                        <a:pt x="55" y="126"/>
                        <a:pt x="55" y="128"/>
                        <a:pt x="55" y="128"/>
                      </a:cubicBezTo>
                      <a:cubicBezTo>
                        <a:pt x="55" y="128"/>
                        <a:pt x="56" y="129"/>
                        <a:pt x="55" y="130"/>
                      </a:cubicBezTo>
                      <a:cubicBezTo>
                        <a:pt x="54" y="132"/>
                        <a:pt x="52" y="133"/>
                        <a:pt x="51" y="133"/>
                      </a:cubicBezTo>
                      <a:cubicBezTo>
                        <a:pt x="50" y="134"/>
                        <a:pt x="49" y="135"/>
                        <a:pt x="49" y="135"/>
                      </a:cubicBezTo>
                      <a:cubicBezTo>
                        <a:pt x="49" y="135"/>
                        <a:pt x="49" y="139"/>
                        <a:pt x="49" y="140"/>
                      </a:cubicBezTo>
                      <a:cubicBezTo>
                        <a:pt x="48" y="140"/>
                        <a:pt x="45" y="146"/>
                        <a:pt x="46" y="147"/>
                      </a:cubicBezTo>
                      <a:cubicBezTo>
                        <a:pt x="47" y="149"/>
                        <a:pt x="48" y="150"/>
                        <a:pt x="47" y="151"/>
                      </a:cubicBezTo>
                      <a:cubicBezTo>
                        <a:pt x="47" y="152"/>
                        <a:pt x="47" y="152"/>
                        <a:pt x="46" y="153"/>
                      </a:cubicBezTo>
                      <a:cubicBezTo>
                        <a:pt x="46" y="153"/>
                        <a:pt x="44" y="153"/>
                        <a:pt x="45" y="155"/>
                      </a:cubicBezTo>
                      <a:cubicBezTo>
                        <a:pt x="46" y="157"/>
                        <a:pt x="47" y="157"/>
                        <a:pt x="48" y="159"/>
                      </a:cubicBezTo>
                      <a:cubicBezTo>
                        <a:pt x="48" y="160"/>
                        <a:pt x="48" y="160"/>
                        <a:pt x="49" y="161"/>
                      </a:cubicBezTo>
                      <a:cubicBezTo>
                        <a:pt x="50" y="162"/>
                        <a:pt x="50" y="164"/>
                        <a:pt x="51" y="165"/>
                      </a:cubicBezTo>
                      <a:cubicBezTo>
                        <a:pt x="52" y="165"/>
                        <a:pt x="54" y="166"/>
                        <a:pt x="54" y="167"/>
                      </a:cubicBezTo>
                      <a:cubicBezTo>
                        <a:pt x="54" y="168"/>
                        <a:pt x="56" y="170"/>
                        <a:pt x="53" y="169"/>
                      </a:cubicBezTo>
                      <a:cubicBezTo>
                        <a:pt x="50" y="167"/>
                        <a:pt x="53" y="169"/>
                        <a:pt x="49" y="166"/>
                      </a:cubicBezTo>
                      <a:cubicBezTo>
                        <a:pt x="46" y="163"/>
                        <a:pt x="45" y="164"/>
                        <a:pt x="44" y="162"/>
                      </a:cubicBezTo>
                      <a:cubicBezTo>
                        <a:pt x="42" y="161"/>
                        <a:pt x="44" y="167"/>
                        <a:pt x="42" y="159"/>
                      </a:cubicBezTo>
                      <a:cubicBezTo>
                        <a:pt x="39" y="152"/>
                        <a:pt x="38" y="153"/>
                        <a:pt x="37" y="151"/>
                      </a:cubicBezTo>
                      <a:cubicBezTo>
                        <a:pt x="37" y="150"/>
                        <a:pt x="37" y="151"/>
                        <a:pt x="35" y="148"/>
                      </a:cubicBezTo>
                      <a:cubicBezTo>
                        <a:pt x="33" y="144"/>
                        <a:pt x="35" y="146"/>
                        <a:pt x="33" y="144"/>
                      </a:cubicBezTo>
                      <a:cubicBezTo>
                        <a:pt x="31" y="142"/>
                        <a:pt x="31" y="145"/>
                        <a:pt x="30" y="141"/>
                      </a:cubicBezTo>
                      <a:cubicBezTo>
                        <a:pt x="29" y="136"/>
                        <a:pt x="29" y="139"/>
                        <a:pt x="28" y="134"/>
                      </a:cubicBezTo>
                      <a:cubicBezTo>
                        <a:pt x="27" y="130"/>
                        <a:pt x="29" y="129"/>
                        <a:pt x="26" y="127"/>
                      </a:cubicBezTo>
                      <a:cubicBezTo>
                        <a:pt x="24" y="125"/>
                        <a:pt x="24" y="126"/>
                        <a:pt x="23" y="124"/>
                      </a:cubicBezTo>
                      <a:cubicBezTo>
                        <a:pt x="22" y="123"/>
                        <a:pt x="23" y="124"/>
                        <a:pt x="21" y="120"/>
                      </a:cubicBezTo>
                      <a:cubicBezTo>
                        <a:pt x="19" y="116"/>
                        <a:pt x="15" y="114"/>
                        <a:pt x="15" y="107"/>
                      </a:cubicBezTo>
                      <a:cubicBezTo>
                        <a:pt x="16" y="100"/>
                        <a:pt x="16" y="99"/>
                        <a:pt x="16" y="99"/>
                      </a:cubicBezTo>
                      <a:cubicBezTo>
                        <a:pt x="16" y="99"/>
                        <a:pt x="12" y="96"/>
                        <a:pt x="13" y="92"/>
                      </a:cubicBezTo>
                      <a:cubicBezTo>
                        <a:pt x="14" y="88"/>
                        <a:pt x="15" y="89"/>
                        <a:pt x="14" y="88"/>
                      </a:cubicBezTo>
                      <a:cubicBezTo>
                        <a:pt x="14" y="87"/>
                        <a:pt x="14" y="87"/>
                        <a:pt x="12" y="85"/>
                      </a:cubicBezTo>
                      <a:cubicBezTo>
                        <a:pt x="11" y="84"/>
                        <a:pt x="11" y="84"/>
                        <a:pt x="11" y="83"/>
                      </a:cubicBezTo>
                      <a:cubicBezTo>
                        <a:pt x="10" y="82"/>
                        <a:pt x="10" y="80"/>
                        <a:pt x="10" y="80"/>
                      </a:cubicBezTo>
                      <a:cubicBezTo>
                        <a:pt x="9" y="80"/>
                        <a:pt x="9" y="80"/>
                        <a:pt x="9" y="80"/>
                      </a:cubicBezTo>
                      <a:cubicBezTo>
                        <a:pt x="9" y="80"/>
                        <a:pt x="0" y="173"/>
                        <a:pt x="92" y="187"/>
                      </a:cubicBezTo>
                      <a:cubicBezTo>
                        <a:pt x="92" y="187"/>
                        <a:pt x="71" y="182"/>
                        <a:pt x="69" y="178"/>
                      </a:cubicBezTo>
                      <a:cubicBezTo>
                        <a:pt x="69" y="178"/>
                        <a:pt x="69" y="174"/>
                        <a:pt x="70" y="174"/>
                      </a:cubicBezTo>
                      <a:cubicBezTo>
                        <a:pt x="71" y="174"/>
                        <a:pt x="72" y="175"/>
                        <a:pt x="73" y="174"/>
                      </a:cubicBezTo>
                      <a:cubicBezTo>
                        <a:pt x="75" y="173"/>
                        <a:pt x="76" y="171"/>
                        <a:pt x="76" y="171"/>
                      </a:cubicBezTo>
                      <a:cubicBezTo>
                        <a:pt x="76" y="173"/>
                        <a:pt x="76" y="173"/>
                        <a:pt x="76" y="173"/>
                      </a:cubicBezTo>
                      <a:cubicBezTo>
                        <a:pt x="76" y="173"/>
                        <a:pt x="75" y="173"/>
                        <a:pt x="79" y="173"/>
                      </a:cubicBezTo>
                      <a:cubicBezTo>
                        <a:pt x="83" y="172"/>
                        <a:pt x="83" y="172"/>
                        <a:pt x="85" y="172"/>
                      </a:cubicBezTo>
                      <a:cubicBezTo>
                        <a:pt x="86" y="171"/>
                        <a:pt x="88" y="168"/>
                        <a:pt x="89" y="170"/>
                      </a:cubicBezTo>
                      <a:cubicBezTo>
                        <a:pt x="90" y="172"/>
                        <a:pt x="88" y="171"/>
                        <a:pt x="90" y="172"/>
                      </a:cubicBezTo>
                      <a:cubicBezTo>
                        <a:pt x="92" y="173"/>
                        <a:pt x="96" y="171"/>
                        <a:pt x="96" y="171"/>
                      </a:cubicBezTo>
                      <a:cubicBezTo>
                        <a:pt x="96" y="171"/>
                        <a:pt x="102" y="172"/>
                        <a:pt x="103" y="171"/>
                      </a:cubicBezTo>
                      <a:cubicBezTo>
                        <a:pt x="103" y="170"/>
                        <a:pt x="103" y="169"/>
                        <a:pt x="105" y="169"/>
                      </a:cubicBezTo>
                      <a:cubicBezTo>
                        <a:pt x="106" y="170"/>
                        <a:pt x="106" y="171"/>
                        <a:pt x="106" y="171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99" y="176"/>
                        <a:pt x="99" y="176"/>
                        <a:pt x="99" y="176"/>
                      </a:cubicBezTo>
                      <a:cubicBezTo>
                        <a:pt x="99" y="176"/>
                        <a:pt x="98" y="176"/>
                        <a:pt x="99" y="177"/>
                      </a:cubicBezTo>
                      <a:cubicBezTo>
                        <a:pt x="101" y="178"/>
                        <a:pt x="101" y="177"/>
                        <a:pt x="103" y="178"/>
                      </a:cubicBezTo>
                      <a:cubicBezTo>
                        <a:pt x="104" y="178"/>
                        <a:pt x="108" y="181"/>
                        <a:pt x="109" y="179"/>
                      </a:cubicBezTo>
                      <a:cubicBezTo>
                        <a:pt x="110" y="177"/>
                        <a:pt x="110" y="177"/>
                        <a:pt x="111" y="176"/>
                      </a:cubicBezTo>
                      <a:cubicBezTo>
                        <a:pt x="111" y="175"/>
                        <a:pt x="111" y="173"/>
                        <a:pt x="113" y="173"/>
                      </a:cubicBezTo>
                      <a:cubicBezTo>
                        <a:pt x="114" y="173"/>
                        <a:pt x="116" y="174"/>
                        <a:pt x="116" y="174"/>
                      </a:cubicBezTo>
                      <a:cubicBezTo>
                        <a:pt x="114" y="177"/>
                        <a:pt x="114" y="177"/>
                        <a:pt x="114" y="177"/>
                      </a:cubicBezTo>
                      <a:cubicBezTo>
                        <a:pt x="114" y="177"/>
                        <a:pt x="117" y="177"/>
                        <a:pt x="118" y="177"/>
                      </a:cubicBezTo>
                      <a:cubicBezTo>
                        <a:pt x="119" y="177"/>
                        <a:pt x="120" y="178"/>
                        <a:pt x="121" y="177"/>
                      </a:cubicBezTo>
                      <a:cubicBezTo>
                        <a:pt x="123" y="175"/>
                        <a:pt x="123" y="175"/>
                        <a:pt x="124" y="175"/>
                      </a:cubicBezTo>
                      <a:cubicBezTo>
                        <a:pt x="126" y="175"/>
                        <a:pt x="128" y="174"/>
                        <a:pt x="129" y="174"/>
                      </a:cubicBezTo>
                      <a:cubicBezTo>
                        <a:pt x="129" y="175"/>
                        <a:pt x="131" y="175"/>
                        <a:pt x="131" y="175"/>
                      </a:cubicBezTo>
                      <a:cubicBezTo>
                        <a:pt x="132" y="175"/>
                        <a:pt x="135" y="177"/>
                        <a:pt x="136" y="177"/>
                      </a:cubicBezTo>
                      <a:cubicBezTo>
                        <a:pt x="137" y="176"/>
                        <a:pt x="141" y="177"/>
                        <a:pt x="141" y="177"/>
                      </a:cubicBezTo>
                      <a:cubicBezTo>
                        <a:pt x="141" y="177"/>
                        <a:pt x="130" y="186"/>
                        <a:pt x="107" y="187"/>
                      </a:cubicBezTo>
                      <a:cubicBezTo>
                        <a:pt x="107" y="187"/>
                        <a:pt x="158" y="189"/>
                        <a:pt x="187" y="139"/>
                      </a:cubicBezTo>
                      <a:cubicBezTo>
                        <a:pt x="216" y="89"/>
                        <a:pt x="196" y="25"/>
                        <a:pt x="130" y="3"/>
                      </a:cubicBezTo>
                      <a:cubicBezTo>
                        <a:pt x="130" y="3"/>
                        <a:pt x="179" y="21"/>
                        <a:pt x="192" y="68"/>
                      </a:cubicBezTo>
                      <a:cubicBezTo>
                        <a:pt x="192" y="69"/>
                        <a:pt x="192" y="69"/>
                        <a:pt x="192" y="69"/>
                      </a:cubicBezTo>
                      <a:cubicBezTo>
                        <a:pt x="191" y="68"/>
                        <a:pt x="191" y="68"/>
                        <a:pt x="190" y="66"/>
                      </a:cubicBezTo>
                      <a:cubicBezTo>
                        <a:pt x="188" y="64"/>
                        <a:pt x="189" y="64"/>
                        <a:pt x="188" y="63"/>
                      </a:cubicBezTo>
                      <a:cubicBezTo>
                        <a:pt x="188" y="61"/>
                        <a:pt x="188" y="62"/>
                        <a:pt x="187" y="61"/>
                      </a:cubicBezTo>
                      <a:cubicBezTo>
                        <a:pt x="186" y="59"/>
                        <a:pt x="185" y="60"/>
                        <a:pt x="184" y="59"/>
                      </a:cubicBezTo>
                      <a:cubicBezTo>
                        <a:pt x="184" y="58"/>
                        <a:pt x="183" y="55"/>
                        <a:pt x="182" y="54"/>
                      </a:cubicBezTo>
                      <a:cubicBezTo>
                        <a:pt x="181" y="53"/>
                        <a:pt x="179" y="53"/>
                        <a:pt x="178" y="53"/>
                      </a:cubicBezTo>
                      <a:cubicBezTo>
                        <a:pt x="178" y="53"/>
                        <a:pt x="178" y="51"/>
                        <a:pt x="178" y="53"/>
                      </a:cubicBezTo>
                      <a:cubicBezTo>
                        <a:pt x="177" y="54"/>
                        <a:pt x="179" y="55"/>
                        <a:pt x="179" y="55"/>
                      </a:cubicBezTo>
                      <a:cubicBezTo>
                        <a:pt x="179" y="59"/>
                        <a:pt x="179" y="59"/>
                        <a:pt x="179" y="59"/>
                      </a:cubicBezTo>
                      <a:cubicBezTo>
                        <a:pt x="179" y="59"/>
                        <a:pt x="180" y="62"/>
                        <a:pt x="180" y="63"/>
                      </a:cubicBezTo>
                      <a:cubicBezTo>
                        <a:pt x="180" y="64"/>
                        <a:pt x="179" y="66"/>
                        <a:pt x="179" y="66"/>
                      </a:cubicBezTo>
                      <a:cubicBezTo>
                        <a:pt x="179" y="66"/>
                        <a:pt x="179" y="69"/>
                        <a:pt x="178" y="70"/>
                      </a:cubicBezTo>
                      <a:cubicBezTo>
                        <a:pt x="177" y="70"/>
                        <a:pt x="172" y="71"/>
                        <a:pt x="172" y="71"/>
                      </a:cubicBezTo>
                      <a:cubicBezTo>
                        <a:pt x="172" y="71"/>
                        <a:pt x="170" y="69"/>
                        <a:pt x="169" y="68"/>
                      </a:cubicBezTo>
                      <a:cubicBezTo>
                        <a:pt x="169" y="66"/>
                        <a:pt x="166" y="66"/>
                        <a:pt x="165" y="65"/>
                      </a:cubicBezTo>
                      <a:cubicBezTo>
                        <a:pt x="165" y="64"/>
                        <a:pt x="166" y="63"/>
                        <a:pt x="165" y="61"/>
                      </a:cubicBezTo>
                      <a:cubicBezTo>
                        <a:pt x="163" y="59"/>
                        <a:pt x="165" y="60"/>
                        <a:pt x="163" y="58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1" y="57"/>
                        <a:pt x="157" y="55"/>
                        <a:pt x="158" y="58"/>
                      </a:cubicBezTo>
                      <a:cubicBezTo>
                        <a:pt x="160" y="60"/>
                        <a:pt x="158" y="62"/>
                        <a:pt x="159" y="62"/>
                      </a:cubicBezTo>
                      <a:cubicBezTo>
                        <a:pt x="160" y="63"/>
                        <a:pt x="161" y="62"/>
                        <a:pt x="162" y="64"/>
                      </a:cubicBezTo>
                      <a:cubicBezTo>
                        <a:pt x="163" y="66"/>
                        <a:pt x="163" y="67"/>
                        <a:pt x="164" y="67"/>
                      </a:cubicBezTo>
                      <a:cubicBezTo>
                        <a:pt x="164" y="68"/>
                        <a:pt x="165" y="71"/>
                        <a:pt x="165" y="71"/>
                      </a:cubicBezTo>
                      <a:cubicBezTo>
                        <a:pt x="166" y="71"/>
                        <a:pt x="169" y="71"/>
                        <a:pt x="169" y="72"/>
                      </a:cubicBezTo>
                      <a:cubicBezTo>
                        <a:pt x="168" y="73"/>
                        <a:pt x="167" y="75"/>
                        <a:pt x="169" y="75"/>
                      </a:cubicBezTo>
                      <a:cubicBezTo>
                        <a:pt x="170" y="76"/>
                        <a:pt x="170" y="76"/>
                        <a:pt x="171" y="76"/>
                      </a:cubicBezTo>
                      <a:cubicBezTo>
                        <a:pt x="172" y="76"/>
                        <a:pt x="172" y="76"/>
                        <a:pt x="173" y="76"/>
                      </a:cubicBezTo>
                      <a:cubicBezTo>
                        <a:pt x="175" y="75"/>
                        <a:pt x="176" y="75"/>
                        <a:pt x="176" y="75"/>
                      </a:cubicBezTo>
                      <a:cubicBezTo>
                        <a:pt x="176" y="75"/>
                        <a:pt x="178" y="77"/>
                        <a:pt x="178" y="77"/>
                      </a:cubicBezTo>
                      <a:cubicBezTo>
                        <a:pt x="178" y="78"/>
                        <a:pt x="178" y="82"/>
                        <a:pt x="178" y="82"/>
                      </a:cubicBezTo>
                      <a:cubicBezTo>
                        <a:pt x="176" y="85"/>
                        <a:pt x="176" y="85"/>
                        <a:pt x="176" y="85"/>
                      </a:cubicBezTo>
                      <a:cubicBezTo>
                        <a:pt x="176" y="85"/>
                        <a:pt x="176" y="92"/>
                        <a:pt x="175" y="92"/>
                      </a:cubicBezTo>
                      <a:cubicBezTo>
                        <a:pt x="174" y="92"/>
                        <a:pt x="173" y="95"/>
                        <a:pt x="172" y="95"/>
                      </a:cubicBezTo>
                      <a:cubicBezTo>
                        <a:pt x="171" y="96"/>
                        <a:pt x="171" y="100"/>
                        <a:pt x="171" y="100"/>
                      </a:cubicBezTo>
                      <a:cubicBezTo>
                        <a:pt x="169" y="103"/>
                        <a:pt x="169" y="103"/>
                        <a:pt x="169" y="103"/>
                      </a:cubicBezTo>
                      <a:cubicBezTo>
                        <a:pt x="169" y="103"/>
                        <a:pt x="169" y="106"/>
                        <a:pt x="169" y="107"/>
                      </a:cubicBezTo>
                      <a:cubicBezTo>
                        <a:pt x="169" y="108"/>
                        <a:pt x="170" y="111"/>
                        <a:pt x="169" y="113"/>
                      </a:cubicBezTo>
                      <a:cubicBezTo>
                        <a:pt x="169" y="115"/>
                        <a:pt x="166" y="117"/>
                        <a:pt x="166" y="117"/>
                      </a:cubicBezTo>
                      <a:cubicBezTo>
                        <a:pt x="166" y="117"/>
                        <a:pt x="170" y="120"/>
                        <a:pt x="168" y="120"/>
                      </a:cubicBezTo>
                      <a:cubicBezTo>
                        <a:pt x="166" y="120"/>
                        <a:pt x="164" y="123"/>
                        <a:pt x="164" y="124"/>
                      </a:cubicBezTo>
                      <a:cubicBezTo>
                        <a:pt x="163" y="124"/>
                        <a:pt x="164" y="126"/>
                        <a:pt x="163" y="126"/>
                      </a:cubicBezTo>
                      <a:cubicBezTo>
                        <a:pt x="161" y="126"/>
                        <a:pt x="159" y="126"/>
                        <a:pt x="159" y="127"/>
                      </a:cubicBezTo>
                      <a:cubicBezTo>
                        <a:pt x="159" y="128"/>
                        <a:pt x="159" y="130"/>
                        <a:pt x="159" y="130"/>
                      </a:cubicBezTo>
                      <a:cubicBezTo>
                        <a:pt x="156" y="135"/>
                        <a:pt x="156" y="135"/>
                        <a:pt x="156" y="135"/>
                      </a:cubicBezTo>
                      <a:cubicBezTo>
                        <a:pt x="152" y="139"/>
                        <a:pt x="152" y="139"/>
                        <a:pt x="152" y="139"/>
                      </a:cubicBezTo>
                      <a:cubicBezTo>
                        <a:pt x="152" y="139"/>
                        <a:pt x="152" y="141"/>
                        <a:pt x="151" y="142"/>
                      </a:cubicBezTo>
                      <a:cubicBezTo>
                        <a:pt x="150" y="142"/>
                        <a:pt x="145" y="144"/>
                        <a:pt x="144" y="144"/>
                      </a:cubicBezTo>
                      <a:cubicBezTo>
                        <a:pt x="144" y="145"/>
                        <a:pt x="141" y="147"/>
                        <a:pt x="139" y="147"/>
                      </a:cubicBezTo>
                      <a:cubicBezTo>
                        <a:pt x="138" y="147"/>
                        <a:pt x="140" y="150"/>
                        <a:pt x="138" y="147"/>
                      </a:cubicBezTo>
                      <a:cubicBezTo>
                        <a:pt x="137" y="143"/>
                        <a:pt x="138" y="145"/>
                        <a:pt x="136" y="142"/>
                      </a:cubicBezTo>
                      <a:cubicBezTo>
                        <a:pt x="135" y="138"/>
                        <a:pt x="135" y="141"/>
                        <a:pt x="135" y="138"/>
                      </a:cubicBezTo>
                      <a:cubicBezTo>
                        <a:pt x="135" y="136"/>
                        <a:pt x="135" y="138"/>
                        <a:pt x="135" y="136"/>
                      </a:cubicBezTo>
                      <a:cubicBezTo>
                        <a:pt x="135" y="133"/>
                        <a:pt x="135" y="135"/>
                        <a:pt x="134" y="132"/>
                      </a:cubicBezTo>
                      <a:cubicBezTo>
                        <a:pt x="133" y="129"/>
                        <a:pt x="133" y="130"/>
                        <a:pt x="131" y="128"/>
                      </a:cubicBezTo>
                      <a:cubicBezTo>
                        <a:pt x="129" y="127"/>
                        <a:pt x="128" y="128"/>
                        <a:pt x="129" y="126"/>
                      </a:cubicBezTo>
                      <a:cubicBezTo>
                        <a:pt x="130" y="123"/>
                        <a:pt x="130" y="126"/>
                        <a:pt x="130" y="123"/>
                      </a:cubicBezTo>
                      <a:cubicBezTo>
                        <a:pt x="131" y="120"/>
                        <a:pt x="130" y="119"/>
                        <a:pt x="132" y="118"/>
                      </a:cubicBezTo>
                      <a:cubicBezTo>
                        <a:pt x="134" y="117"/>
                        <a:pt x="135" y="117"/>
                        <a:pt x="135" y="115"/>
                      </a:cubicBezTo>
                      <a:cubicBezTo>
                        <a:pt x="135" y="113"/>
                        <a:pt x="135" y="112"/>
                        <a:pt x="134" y="111"/>
                      </a:cubicBezTo>
                      <a:cubicBezTo>
                        <a:pt x="134" y="110"/>
                        <a:pt x="132" y="108"/>
                        <a:pt x="132" y="108"/>
                      </a:cubicBezTo>
                      <a:cubicBezTo>
                        <a:pt x="132" y="107"/>
                        <a:pt x="132" y="107"/>
                        <a:pt x="130" y="105"/>
                      </a:cubicBezTo>
                      <a:cubicBezTo>
                        <a:pt x="129" y="103"/>
                        <a:pt x="128" y="102"/>
                        <a:pt x="128" y="102"/>
                      </a:cubicBezTo>
                      <a:cubicBezTo>
                        <a:pt x="128" y="102"/>
                        <a:pt x="128" y="98"/>
                        <a:pt x="128" y="96"/>
                      </a:cubicBezTo>
                      <a:cubicBezTo>
                        <a:pt x="128" y="94"/>
                        <a:pt x="127" y="97"/>
                        <a:pt x="128" y="94"/>
                      </a:cubicBezTo>
                      <a:cubicBezTo>
                        <a:pt x="128" y="91"/>
                        <a:pt x="129" y="90"/>
                        <a:pt x="129" y="90"/>
                      </a:cubicBezTo>
                      <a:cubicBezTo>
                        <a:pt x="129" y="90"/>
                        <a:pt x="125" y="87"/>
                        <a:pt x="124" y="88"/>
                      </a:cubicBezTo>
                      <a:cubicBezTo>
                        <a:pt x="123" y="88"/>
                        <a:pt x="123" y="90"/>
                        <a:pt x="121" y="88"/>
                      </a:cubicBezTo>
                      <a:cubicBezTo>
                        <a:pt x="119" y="87"/>
                        <a:pt x="119" y="86"/>
                        <a:pt x="119" y="85"/>
                      </a:cubicBezTo>
                      <a:cubicBezTo>
                        <a:pt x="118" y="85"/>
                        <a:pt x="117" y="85"/>
                        <a:pt x="116" y="85"/>
                      </a:cubicBezTo>
                      <a:cubicBezTo>
                        <a:pt x="114" y="86"/>
                        <a:pt x="112" y="86"/>
                        <a:pt x="110" y="87"/>
                      </a:cubicBezTo>
                      <a:cubicBezTo>
                        <a:pt x="108" y="88"/>
                        <a:pt x="107" y="88"/>
                        <a:pt x="105" y="88"/>
                      </a:cubicBezTo>
                      <a:cubicBezTo>
                        <a:pt x="102" y="88"/>
                        <a:pt x="99" y="89"/>
                        <a:pt x="97" y="88"/>
                      </a:cubicBezTo>
                      <a:cubicBezTo>
                        <a:pt x="95" y="86"/>
                        <a:pt x="95" y="88"/>
                        <a:pt x="94" y="86"/>
                      </a:cubicBezTo>
                      <a:cubicBezTo>
                        <a:pt x="93" y="84"/>
                        <a:pt x="94" y="84"/>
                        <a:pt x="92" y="83"/>
                      </a:cubicBezTo>
                      <a:cubicBezTo>
                        <a:pt x="90" y="82"/>
                        <a:pt x="90" y="83"/>
                        <a:pt x="89" y="81"/>
                      </a:cubicBezTo>
                      <a:cubicBezTo>
                        <a:pt x="89" y="79"/>
                        <a:pt x="90" y="79"/>
                        <a:pt x="89" y="77"/>
                      </a:cubicBezTo>
                      <a:cubicBezTo>
                        <a:pt x="87" y="75"/>
                        <a:pt x="90" y="78"/>
                        <a:pt x="87" y="75"/>
                      </a:cubicBezTo>
                      <a:cubicBezTo>
                        <a:pt x="85" y="73"/>
                        <a:pt x="84" y="75"/>
                        <a:pt x="85" y="73"/>
                      </a:cubicBezTo>
                      <a:cubicBezTo>
                        <a:pt x="86" y="71"/>
                        <a:pt x="86" y="72"/>
                        <a:pt x="86" y="69"/>
                      </a:cubicBezTo>
                      <a:cubicBezTo>
                        <a:pt x="86" y="67"/>
                        <a:pt x="90" y="70"/>
                        <a:pt x="88" y="65"/>
                      </a:cubicBezTo>
                      <a:cubicBezTo>
                        <a:pt x="85" y="60"/>
                        <a:pt x="85" y="61"/>
                        <a:pt x="87" y="57"/>
                      </a:cubicBezTo>
                      <a:cubicBezTo>
                        <a:pt x="89" y="53"/>
                        <a:pt x="92" y="52"/>
                        <a:pt x="93" y="51"/>
                      </a:cubicBezTo>
                      <a:cubicBezTo>
                        <a:pt x="93" y="50"/>
                        <a:pt x="94" y="48"/>
                        <a:pt x="95" y="47"/>
                      </a:cubicBezTo>
                      <a:cubicBezTo>
                        <a:pt x="96" y="46"/>
                        <a:pt x="95" y="46"/>
                        <a:pt x="97" y="46"/>
                      </a:cubicBezTo>
                      <a:cubicBezTo>
                        <a:pt x="99" y="46"/>
                        <a:pt x="101" y="45"/>
                        <a:pt x="103" y="44"/>
                      </a:cubicBezTo>
                      <a:cubicBezTo>
                        <a:pt x="104" y="43"/>
                        <a:pt x="106" y="41"/>
                        <a:pt x="107" y="40"/>
                      </a:cubicBezTo>
                      <a:cubicBezTo>
                        <a:pt x="107" y="40"/>
                        <a:pt x="107" y="41"/>
                        <a:pt x="109" y="40"/>
                      </a:cubicBezTo>
                      <a:cubicBezTo>
                        <a:pt x="111" y="40"/>
                        <a:pt x="111" y="39"/>
                        <a:pt x="113" y="39"/>
                      </a:cubicBezTo>
                      <a:cubicBezTo>
                        <a:pt x="114" y="39"/>
                        <a:pt x="111" y="40"/>
                        <a:pt x="115" y="39"/>
                      </a:cubicBezTo>
                      <a:cubicBezTo>
                        <a:pt x="119" y="39"/>
                        <a:pt x="118" y="39"/>
                        <a:pt x="119" y="39"/>
                      </a:cubicBezTo>
                      <a:cubicBezTo>
                        <a:pt x="120" y="39"/>
                        <a:pt x="119" y="39"/>
                        <a:pt x="121" y="39"/>
                      </a:cubicBezTo>
                      <a:cubicBezTo>
                        <a:pt x="122" y="39"/>
                        <a:pt x="122" y="36"/>
                        <a:pt x="122" y="39"/>
                      </a:cubicBezTo>
                      <a:cubicBezTo>
                        <a:pt x="123" y="43"/>
                        <a:pt x="121" y="44"/>
                        <a:pt x="124" y="44"/>
                      </a:cubicBezTo>
                      <a:cubicBezTo>
                        <a:pt x="126" y="45"/>
                        <a:pt x="124" y="45"/>
                        <a:pt x="126" y="45"/>
                      </a:cubicBezTo>
                      <a:cubicBezTo>
                        <a:pt x="129" y="45"/>
                        <a:pt x="128" y="45"/>
                        <a:pt x="130" y="46"/>
                      </a:cubicBezTo>
                      <a:cubicBezTo>
                        <a:pt x="131" y="46"/>
                        <a:pt x="132" y="47"/>
                        <a:pt x="134" y="47"/>
                      </a:cubicBezTo>
                      <a:cubicBezTo>
                        <a:pt x="136" y="47"/>
                        <a:pt x="133" y="50"/>
                        <a:pt x="136" y="47"/>
                      </a:cubicBezTo>
                      <a:cubicBezTo>
                        <a:pt x="139" y="44"/>
                        <a:pt x="133" y="44"/>
                        <a:pt x="139" y="44"/>
                      </a:cubicBezTo>
                      <a:cubicBezTo>
                        <a:pt x="144" y="45"/>
                        <a:pt x="144" y="46"/>
                        <a:pt x="145" y="45"/>
                      </a:cubicBezTo>
                      <a:cubicBezTo>
                        <a:pt x="146" y="45"/>
                        <a:pt x="146" y="46"/>
                        <a:pt x="148" y="45"/>
                      </a:cubicBezTo>
                      <a:cubicBezTo>
                        <a:pt x="151" y="44"/>
                        <a:pt x="151" y="44"/>
                        <a:pt x="152" y="44"/>
                      </a:cubicBezTo>
                      <a:cubicBezTo>
                        <a:pt x="153" y="45"/>
                        <a:pt x="153" y="47"/>
                        <a:pt x="154" y="45"/>
                      </a:cubicBezTo>
                      <a:cubicBezTo>
                        <a:pt x="154" y="43"/>
                        <a:pt x="156" y="43"/>
                        <a:pt x="154" y="42"/>
                      </a:cubicBezTo>
                      <a:cubicBezTo>
                        <a:pt x="151" y="41"/>
                        <a:pt x="150" y="42"/>
                        <a:pt x="150" y="40"/>
                      </a:cubicBezTo>
                      <a:cubicBezTo>
                        <a:pt x="149" y="39"/>
                        <a:pt x="152" y="39"/>
                        <a:pt x="149" y="39"/>
                      </a:cubicBezTo>
                      <a:cubicBezTo>
                        <a:pt x="146" y="38"/>
                        <a:pt x="147" y="38"/>
                        <a:pt x="145" y="38"/>
                      </a:cubicBezTo>
                      <a:cubicBezTo>
                        <a:pt x="143" y="37"/>
                        <a:pt x="141" y="39"/>
                        <a:pt x="140" y="38"/>
                      </a:cubicBezTo>
                      <a:cubicBezTo>
                        <a:pt x="140" y="36"/>
                        <a:pt x="136" y="39"/>
                        <a:pt x="140" y="36"/>
                      </a:cubicBezTo>
                      <a:cubicBezTo>
                        <a:pt x="143" y="32"/>
                        <a:pt x="142" y="31"/>
                        <a:pt x="144" y="32"/>
                      </a:cubicBezTo>
                      <a:cubicBezTo>
                        <a:pt x="147" y="32"/>
                        <a:pt x="146" y="34"/>
                        <a:pt x="148" y="33"/>
                      </a:cubicBezTo>
                      <a:cubicBezTo>
                        <a:pt x="149" y="32"/>
                        <a:pt x="152" y="31"/>
                        <a:pt x="149" y="29"/>
                      </a:cubicBezTo>
                      <a:cubicBezTo>
                        <a:pt x="146" y="27"/>
                        <a:pt x="148" y="28"/>
                        <a:pt x="145" y="26"/>
                      </a:cubicBezTo>
                      <a:cubicBezTo>
                        <a:pt x="142" y="25"/>
                        <a:pt x="140" y="32"/>
                        <a:pt x="139" y="31"/>
                      </a:cubicBezTo>
                      <a:cubicBezTo>
                        <a:pt x="137" y="30"/>
                        <a:pt x="137" y="29"/>
                        <a:pt x="136" y="30"/>
                      </a:cubicBezTo>
                      <a:cubicBezTo>
                        <a:pt x="135" y="30"/>
                        <a:pt x="135" y="32"/>
                        <a:pt x="135" y="34"/>
                      </a:cubicBezTo>
                      <a:cubicBezTo>
                        <a:pt x="134" y="36"/>
                        <a:pt x="136" y="36"/>
                        <a:pt x="133" y="35"/>
                      </a:cubicBezTo>
                      <a:cubicBezTo>
                        <a:pt x="130" y="34"/>
                        <a:pt x="136" y="34"/>
                        <a:pt x="130" y="32"/>
                      </a:cubicBezTo>
                      <a:cubicBezTo>
                        <a:pt x="124" y="30"/>
                        <a:pt x="121" y="30"/>
                        <a:pt x="120" y="31"/>
                      </a:cubicBezTo>
                      <a:cubicBezTo>
                        <a:pt x="120" y="32"/>
                        <a:pt x="118" y="32"/>
                        <a:pt x="118" y="32"/>
                      </a:cubicBezTo>
                      <a:cubicBezTo>
                        <a:pt x="117" y="33"/>
                        <a:pt x="120" y="35"/>
                        <a:pt x="117" y="33"/>
                      </a:cubicBezTo>
                      <a:cubicBezTo>
                        <a:pt x="114" y="32"/>
                        <a:pt x="112" y="34"/>
                        <a:pt x="112" y="34"/>
                      </a:cubicBezTo>
                      <a:cubicBezTo>
                        <a:pt x="112" y="34"/>
                        <a:pt x="111" y="34"/>
                        <a:pt x="110" y="34"/>
                      </a:cubicBezTo>
                      <a:cubicBezTo>
                        <a:pt x="109" y="35"/>
                        <a:pt x="106" y="36"/>
                        <a:pt x="105" y="36"/>
                      </a:cubicBezTo>
                      <a:cubicBezTo>
                        <a:pt x="104" y="35"/>
                        <a:pt x="101" y="36"/>
                        <a:pt x="103" y="33"/>
                      </a:cubicBezTo>
                      <a:cubicBezTo>
                        <a:pt x="106" y="30"/>
                        <a:pt x="104" y="32"/>
                        <a:pt x="108" y="30"/>
                      </a:cubicBezTo>
                      <a:cubicBezTo>
                        <a:pt x="111" y="28"/>
                        <a:pt x="117" y="28"/>
                        <a:pt x="112" y="27"/>
                      </a:cubicBezTo>
                      <a:cubicBezTo>
                        <a:pt x="107" y="26"/>
                        <a:pt x="115" y="26"/>
                        <a:pt x="108" y="23"/>
                      </a:cubicBezTo>
                      <a:cubicBezTo>
                        <a:pt x="102" y="20"/>
                        <a:pt x="102" y="24"/>
                        <a:pt x="102" y="20"/>
                      </a:cubicBezTo>
                      <a:cubicBezTo>
                        <a:pt x="102" y="16"/>
                        <a:pt x="101" y="15"/>
                        <a:pt x="100" y="16"/>
                      </a:cubicBezTo>
                      <a:cubicBezTo>
                        <a:pt x="99" y="16"/>
                        <a:pt x="95" y="17"/>
                        <a:pt x="93" y="17"/>
                      </a:cubicBezTo>
                      <a:cubicBezTo>
                        <a:pt x="92" y="17"/>
                        <a:pt x="94" y="19"/>
                        <a:pt x="91" y="17"/>
                      </a:cubicBezTo>
                      <a:cubicBezTo>
                        <a:pt x="88" y="15"/>
                        <a:pt x="87" y="18"/>
                        <a:pt x="88" y="15"/>
                      </a:cubicBezTo>
                      <a:cubicBezTo>
                        <a:pt x="89" y="12"/>
                        <a:pt x="89" y="12"/>
                        <a:pt x="91" y="10"/>
                      </a:cubicBezTo>
                      <a:cubicBezTo>
                        <a:pt x="93" y="9"/>
                        <a:pt x="92" y="3"/>
                        <a:pt x="97" y="5"/>
                      </a:cubicBezTo>
                      <a:cubicBezTo>
                        <a:pt x="101" y="7"/>
                        <a:pt x="99" y="7"/>
                        <a:pt x="103" y="7"/>
                      </a:cubicBezTo>
                      <a:cubicBezTo>
                        <a:pt x="106" y="7"/>
                        <a:pt x="108" y="7"/>
                        <a:pt x="108" y="6"/>
                      </a:cubicBezTo>
                      <a:cubicBezTo>
                        <a:pt x="108" y="5"/>
                        <a:pt x="104" y="3"/>
                        <a:pt x="104" y="3"/>
                      </a:cubicBezTo>
                      <a:cubicBezTo>
                        <a:pt x="104" y="3"/>
                        <a:pt x="103" y="4"/>
                        <a:pt x="103" y="3"/>
                      </a:cubicBezTo>
                      <a:cubicBezTo>
                        <a:pt x="103" y="2"/>
                        <a:pt x="104" y="1"/>
                        <a:pt x="104" y="1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91" y="0"/>
                        <a:pt x="88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55" name="Group 187"/>
            <p:cNvGrpSpPr/>
            <p:nvPr/>
          </p:nvGrpSpPr>
          <p:grpSpPr>
            <a:xfrm>
              <a:off x="3317183" y="1782125"/>
              <a:ext cx="420138" cy="491591"/>
              <a:chOff x="3434404" y="1506741"/>
              <a:chExt cx="420138" cy="491591"/>
            </a:xfrm>
          </p:grpSpPr>
          <p:grpSp>
            <p:nvGrpSpPr>
              <p:cNvPr id="33" name="Group 132"/>
              <p:cNvGrpSpPr/>
              <p:nvPr/>
            </p:nvGrpSpPr>
            <p:grpSpPr>
              <a:xfrm>
                <a:off x="3434404" y="1506739"/>
                <a:ext cx="420138" cy="491590"/>
                <a:chOff x="3308350" y="1454150"/>
                <a:chExt cx="466725" cy="546101"/>
              </a:xfrm>
              <a:solidFill>
                <a:schemeClr val="accent2"/>
              </a:solidFill>
            </p:grpSpPr>
            <p:sp>
              <p:nvSpPr>
                <p:cNvPr id="180" name="Oval 36"/>
                <p:cNvSpPr>
                  <a:spLocks noChangeArrowheads="1"/>
                </p:cNvSpPr>
                <p:nvPr/>
              </p:nvSpPr>
              <p:spPr bwMode="auto">
                <a:xfrm>
                  <a:off x="3308350" y="1454150"/>
                  <a:ext cx="466725" cy="465138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1" name="Freeform 37"/>
                <p:cNvSpPr>
                  <a:spLocks/>
                </p:cNvSpPr>
                <p:nvPr/>
              </p:nvSpPr>
              <p:spPr bwMode="auto">
                <a:xfrm>
                  <a:off x="3536950" y="1887538"/>
                  <a:ext cx="120650" cy="112713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0" y="71"/>
                    </a:cxn>
                    <a:cxn ang="0">
                      <a:pos x="0" y="12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71">
                      <a:moveTo>
                        <a:pt x="76" y="0"/>
                      </a:moveTo>
                      <a:lnTo>
                        <a:pt x="70" y="71"/>
                      </a:lnTo>
                      <a:lnTo>
                        <a:pt x="0" y="12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77" name="Freeform 75"/>
              <p:cNvSpPr>
                <a:spLocks noEditPoints="1"/>
              </p:cNvSpPr>
              <p:nvPr/>
            </p:nvSpPr>
            <p:spPr bwMode="auto">
              <a:xfrm>
                <a:off x="3530151" y="1589625"/>
                <a:ext cx="247225" cy="250083"/>
              </a:xfrm>
              <a:custGeom>
                <a:avLst/>
                <a:gdLst/>
                <a:ahLst/>
                <a:cxnLst>
                  <a:cxn ang="0">
                    <a:pos x="139" y="105"/>
                  </a:cxn>
                  <a:cxn ang="0">
                    <a:pos x="134" y="93"/>
                  </a:cxn>
                  <a:cxn ang="0">
                    <a:pos x="134" y="42"/>
                  </a:cxn>
                  <a:cxn ang="0">
                    <a:pos x="139" y="35"/>
                  </a:cxn>
                  <a:cxn ang="0">
                    <a:pos x="140" y="35"/>
                  </a:cxn>
                  <a:cxn ang="0">
                    <a:pos x="140" y="12"/>
                  </a:cxn>
                  <a:cxn ang="0">
                    <a:pos x="139" y="12"/>
                  </a:cxn>
                  <a:cxn ang="0">
                    <a:pos x="139" y="12"/>
                  </a:cxn>
                  <a:cxn ang="0">
                    <a:pos x="108" y="0"/>
                  </a:cxn>
                  <a:cxn ang="0">
                    <a:pos x="77" y="12"/>
                  </a:cxn>
                  <a:cxn ang="0">
                    <a:pos x="77" y="12"/>
                  </a:cxn>
                  <a:cxn ang="0">
                    <a:pos x="76" y="12"/>
                  </a:cxn>
                  <a:cxn ang="0">
                    <a:pos x="76" y="35"/>
                  </a:cxn>
                  <a:cxn ang="0">
                    <a:pos x="77" y="35"/>
                  </a:cxn>
                  <a:cxn ang="0">
                    <a:pos x="86" y="42"/>
                  </a:cxn>
                  <a:cxn ang="0">
                    <a:pos x="86" y="93"/>
                  </a:cxn>
                  <a:cxn ang="0">
                    <a:pos x="79" y="105"/>
                  </a:cxn>
                  <a:cxn ang="0">
                    <a:pos x="29" y="200"/>
                  </a:cxn>
                  <a:cxn ang="0">
                    <a:pos x="108" y="218"/>
                  </a:cxn>
                  <a:cxn ang="0">
                    <a:pos x="187" y="200"/>
                  </a:cxn>
                  <a:cxn ang="0">
                    <a:pos x="139" y="105"/>
                  </a:cxn>
                  <a:cxn ang="0">
                    <a:pos x="137" y="201"/>
                  </a:cxn>
                  <a:cxn ang="0">
                    <a:pos x="172" y="177"/>
                  </a:cxn>
                  <a:cxn ang="0">
                    <a:pos x="142" y="126"/>
                  </a:cxn>
                  <a:cxn ang="0">
                    <a:pos x="183" y="179"/>
                  </a:cxn>
                  <a:cxn ang="0">
                    <a:pos x="137" y="201"/>
                  </a:cxn>
                </a:cxnLst>
                <a:rect l="0" t="0" r="r" b="b"/>
                <a:pathLst>
                  <a:path w="217" h="219">
                    <a:moveTo>
                      <a:pt x="139" y="105"/>
                    </a:moveTo>
                    <a:cubicBezTo>
                      <a:pt x="139" y="105"/>
                      <a:pt x="134" y="103"/>
                      <a:pt x="134" y="93"/>
                    </a:cubicBezTo>
                    <a:cubicBezTo>
                      <a:pt x="134" y="84"/>
                      <a:pt x="134" y="52"/>
                      <a:pt x="134" y="42"/>
                    </a:cubicBezTo>
                    <a:cubicBezTo>
                      <a:pt x="137" y="40"/>
                      <a:pt x="139" y="37"/>
                      <a:pt x="139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5"/>
                      <a:pt x="125" y="0"/>
                      <a:pt x="108" y="0"/>
                    </a:cubicBezTo>
                    <a:cubicBezTo>
                      <a:pt x="91" y="0"/>
                      <a:pt x="77" y="5"/>
                      <a:pt x="77" y="12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38"/>
                      <a:pt x="79" y="40"/>
                      <a:pt x="86" y="42"/>
                    </a:cubicBezTo>
                    <a:cubicBezTo>
                      <a:pt x="86" y="53"/>
                      <a:pt x="86" y="85"/>
                      <a:pt x="86" y="93"/>
                    </a:cubicBezTo>
                    <a:cubicBezTo>
                      <a:pt x="86" y="103"/>
                      <a:pt x="79" y="105"/>
                      <a:pt x="79" y="105"/>
                    </a:cubicBezTo>
                    <a:cubicBezTo>
                      <a:pt x="67" y="112"/>
                      <a:pt x="0" y="180"/>
                      <a:pt x="29" y="200"/>
                    </a:cubicBezTo>
                    <a:cubicBezTo>
                      <a:pt x="56" y="219"/>
                      <a:pt x="100" y="218"/>
                      <a:pt x="108" y="218"/>
                    </a:cubicBezTo>
                    <a:cubicBezTo>
                      <a:pt x="117" y="218"/>
                      <a:pt x="161" y="219"/>
                      <a:pt x="187" y="200"/>
                    </a:cubicBezTo>
                    <a:cubicBezTo>
                      <a:pt x="217" y="180"/>
                      <a:pt x="150" y="112"/>
                      <a:pt x="139" y="105"/>
                    </a:cubicBezTo>
                    <a:close/>
                    <a:moveTo>
                      <a:pt x="137" y="201"/>
                    </a:moveTo>
                    <a:cubicBezTo>
                      <a:pt x="137" y="201"/>
                      <a:pt x="170" y="195"/>
                      <a:pt x="172" y="177"/>
                    </a:cubicBezTo>
                    <a:cubicBezTo>
                      <a:pt x="173" y="159"/>
                      <a:pt x="142" y="126"/>
                      <a:pt x="142" y="126"/>
                    </a:cubicBezTo>
                    <a:cubicBezTo>
                      <a:pt x="142" y="126"/>
                      <a:pt x="183" y="158"/>
                      <a:pt x="183" y="179"/>
                    </a:cubicBezTo>
                    <a:cubicBezTo>
                      <a:pt x="182" y="201"/>
                      <a:pt x="137" y="201"/>
                      <a:pt x="137" y="201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4" name="Group 190"/>
            <p:cNvGrpSpPr/>
            <p:nvPr/>
          </p:nvGrpSpPr>
          <p:grpSpPr>
            <a:xfrm rot="18664717">
              <a:off x="3001639" y="2101716"/>
              <a:ext cx="503023" cy="614379"/>
              <a:chOff x="5262149" y="1683944"/>
              <a:chExt cx="503023" cy="614379"/>
            </a:xfrm>
          </p:grpSpPr>
          <p:grpSp>
            <p:nvGrpSpPr>
              <p:cNvPr id="35" name="Group 146"/>
              <p:cNvGrpSpPr/>
              <p:nvPr/>
            </p:nvGrpSpPr>
            <p:grpSpPr>
              <a:xfrm>
                <a:off x="5262149" y="1683944"/>
                <a:ext cx="503023" cy="614379"/>
                <a:chOff x="5338763" y="1651000"/>
                <a:chExt cx="558800" cy="682503"/>
              </a:xfrm>
              <a:solidFill>
                <a:schemeClr val="accent3"/>
              </a:solidFill>
            </p:grpSpPr>
            <p:sp>
              <p:nvSpPr>
                <p:cNvPr id="192" name="Oval 48"/>
                <p:cNvSpPr>
                  <a:spLocks noChangeArrowheads="1"/>
                </p:cNvSpPr>
                <p:nvPr/>
              </p:nvSpPr>
              <p:spPr bwMode="auto">
                <a:xfrm>
                  <a:off x="5338763" y="1651000"/>
                  <a:ext cx="558800" cy="558800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3" name="Freeform 49"/>
                <p:cNvSpPr>
                  <a:spLocks/>
                </p:cNvSpPr>
                <p:nvPr/>
              </p:nvSpPr>
              <p:spPr bwMode="auto">
                <a:xfrm>
                  <a:off x="5504852" y="2171700"/>
                  <a:ext cx="118072" cy="16180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84"/>
                    </a:cxn>
                    <a:cxn ang="0">
                      <a:pos x="90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0" h="84">
                      <a:moveTo>
                        <a:pt x="0" y="0"/>
                      </a:moveTo>
                      <a:lnTo>
                        <a:pt x="7" y="84"/>
                      </a:lnTo>
                      <a:lnTo>
                        <a:pt x="90" y="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147"/>
              <p:cNvGrpSpPr/>
              <p:nvPr/>
            </p:nvGrpSpPr>
            <p:grpSpPr>
              <a:xfrm>
                <a:off x="5403627" y="1752531"/>
                <a:ext cx="235792" cy="347256"/>
                <a:chOff x="5495925" y="1727200"/>
                <a:chExt cx="261938" cy="385763"/>
              </a:xfrm>
            </p:grpSpPr>
            <p:sp>
              <p:nvSpPr>
                <p:cNvPr id="187" name="Oval 60"/>
                <p:cNvSpPr>
                  <a:spLocks noChangeArrowheads="1"/>
                </p:cNvSpPr>
                <p:nvPr/>
              </p:nvSpPr>
              <p:spPr bwMode="auto">
                <a:xfrm>
                  <a:off x="5586413" y="1757363"/>
                  <a:ext cx="88900" cy="88900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8" name="Freeform 61"/>
                <p:cNvSpPr>
                  <a:spLocks/>
                </p:cNvSpPr>
                <p:nvPr/>
              </p:nvSpPr>
              <p:spPr bwMode="auto">
                <a:xfrm>
                  <a:off x="5618163" y="1824038"/>
                  <a:ext cx="139700" cy="288925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73" y="198"/>
                    </a:cxn>
                    <a:cxn ang="0">
                      <a:pos x="107" y="229"/>
                    </a:cxn>
                    <a:cxn ang="0">
                      <a:pos x="24" y="0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110" h="229">
                      <a:moveTo>
                        <a:pt x="0" y="6"/>
                      </a:moveTo>
                      <a:cubicBezTo>
                        <a:pt x="0" y="8"/>
                        <a:pt x="73" y="198"/>
                        <a:pt x="73" y="198"/>
                      </a:cubicBezTo>
                      <a:cubicBezTo>
                        <a:pt x="73" y="198"/>
                        <a:pt x="103" y="229"/>
                        <a:pt x="107" y="229"/>
                      </a:cubicBezTo>
                      <a:cubicBezTo>
                        <a:pt x="110" y="229"/>
                        <a:pt x="24" y="0"/>
                        <a:pt x="24" y="0"/>
                      </a:cubicBez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89" name="Freeform 62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  <a:cxn ang="0">
                      <a:pos x="93" y="8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  <a:lnTo>
                        <a:pt x="93" y="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0" name="Freeform 63"/>
                <p:cNvSpPr>
                  <a:spLocks/>
                </p:cNvSpPr>
                <p:nvPr/>
              </p:nvSpPr>
              <p:spPr bwMode="auto">
                <a:xfrm>
                  <a:off x="5495925" y="1824038"/>
                  <a:ext cx="149225" cy="285750"/>
                </a:xfrm>
                <a:custGeom>
                  <a:avLst/>
                  <a:gdLst/>
                  <a:ahLst/>
                  <a:cxnLst>
                    <a:cxn ang="0">
                      <a:pos x="93" y="8"/>
                    </a:cxn>
                    <a:cxn ang="0">
                      <a:pos x="25" y="155"/>
                    </a:cxn>
                    <a:cxn ang="0">
                      <a:pos x="0" y="180"/>
                    </a:cxn>
                    <a:cxn ang="0">
                      <a:pos x="8" y="146"/>
                    </a:cxn>
                    <a:cxn ang="0">
                      <a:pos x="73" y="0"/>
                    </a:cxn>
                    <a:cxn ang="0">
                      <a:pos x="94" y="6"/>
                    </a:cxn>
                  </a:cxnLst>
                  <a:rect l="0" t="0" r="r" b="b"/>
                  <a:pathLst>
                    <a:path w="94" h="180">
                      <a:moveTo>
                        <a:pt x="93" y="8"/>
                      </a:moveTo>
                      <a:lnTo>
                        <a:pt x="25" y="155"/>
                      </a:lnTo>
                      <a:lnTo>
                        <a:pt x="0" y="180"/>
                      </a:lnTo>
                      <a:lnTo>
                        <a:pt x="8" y="146"/>
                      </a:lnTo>
                      <a:lnTo>
                        <a:pt x="73" y="0"/>
                      </a:lnTo>
                      <a:lnTo>
                        <a:pt x="94" y="6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1" name="Freeform 64"/>
                <p:cNvSpPr>
                  <a:spLocks/>
                </p:cNvSpPr>
                <p:nvPr/>
              </p:nvSpPr>
              <p:spPr bwMode="auto">
                <a:xfrm>
                  <a:off x="5626100" y="1727200"/>
                  <a:ext cx="15875" cy="47625"/>
                </a:xfrm>
                <a:custGeom>
                  <a:avLst/>
                  <a:gdLst/>
                  <a:ahLst/>
                  <a:cxnLst>
                    <a:cxn ang="0">
                      <a:pos x="13" y="32"/>
                    </a:cxn>
                    <a:cxn ang="0">
                      <a:pos x="7" y="38"/>
                    </a:cxn>
                    <a:cxn ang="0">
                      <a:pos x="7" y="38"/>
                    </a:cxn>
                    <a:cxn ang="0">
                      <a:pos x="0" y="32"/>
                    </a:cxn>
                    <a:cxn ang="0">
                      <a:pos x="0" y="6"/>
                    </a:cxn>
                    <a:cxn ang="0">
                      <a:pos x="7" y="0"/>
                    </a:cxn>
                    <a:cxn ang="0">
                      <a:pos x="7" y="0"/>
                    </a:cxn>
                    <a:cxn ang="0">
                      <a:pos x="13" y="6"/>
                    </a:cxn>
                    <a:cxn ang="0">
                      <a:pos x="13" y="32"/>
                    </a:cxn>
                  </a:cxnLst>
                  <a:rect l="0" t="0" r="r" b="b"/>
                  <a:pathLst>
                    <a:path w="13" h="38">
                      <a:moveTo>
                        <a:pt x="13" y="32"/>
                      </a:moveTo>
                      <a:cubicBezTo>
                        <a:pt x="13" y="35"/>
                        <a:pt x="10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3" y="38"/>
                        <a:pt x="0" y="35"/>
                        <a:pt x="0" y="32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10" y="0"/>
                        <a:pt x="13" y="2"/>
                        <a:pt x="13" y="6"/>
                      </a:cubicBezTo>
                      <a:lnTo>
                        <a:pt x="13" y="32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5" name="Group 188"/>
            <p:cNvGrpSpPr/>
            <p:nvPr/>
          </p:nvGrpSpPr>
          <p:grpSpPr>
            <a:xfrm>
              <a:off x="3508658" y="1203363"/>
              <a:ext cx="420138" cy="491590"/>
              <a:chOff x="4033173" y="1286669"/>
              <a:chExt cx="420138" cy="491590"/>
            </a:xfrm>
          </p:grpSpPr>
          <p:grpSp>
            <p:nvGrpSpPr>
              <p:cNvPr id="49" name="Group 153"/>
              <p:cNvGrpSpPr/>
              <p:nvPr/>
            </p:nvGrpSpPr>
            <p:grpSpPr>
              <a:xfrm>
                <a:off x="4033173" y="1286669"/>
                <a:ext cx="420138" cy="491590"/>
                <a:chOff x="3973513" y="12096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200" name="Oval 34"/>
                <p:cNvSpPr>
                  <a:spLocks noChangeArrowheads="1"/>
                </p:cNvSpPr>
                <p:nvPr/>
              </p:nvSpPr>
              <p:spPr bwMode="auto">
                <a:xfrm>
                  <a:off x="3973513" y="1209675"/>
                  <a:ext cx="466725" cy="466725"/>
                </a:xfrm>
                <a:prstGeom prst="ellipse">
                  <a:avLst/>
                </a:pr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1" name="Freeform 35"/>
                <p:cNvSpPr>
                  <a:spLocks/>
                </p:cNvSpPr>
                <p:nvPr/>
              </p:nvSpPr>
              <p:spPr bwMode="auto">
                <a:xfrm>
                  <a:off x="4202113" y="1644650"/>
                  <a:ext cx="119063" cy="111125"/>
                </a:xfrm>
                <a:custGeom>
                  <a:avLst/>
                  <a:gdLst/>
                  <a:ahLst/>
                  <a:cxnLst>
                    <a:cxn ang="0">
                      <a:pos x="75" y="0"/>
                    </a:cxn>
                    <a:cxn ang="0">
                      <a:pos x="69" y="70"/>
                    </a:cxn>
                    <a:cxn ang="0">
                      <a:pos x="0" y="1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5" h="70">
                      <a:moveTo>
                        <a:pt x="75" y="0"/>
                      </a:moveTo>
                      <a:lnTo>
                        <a:pt x="69" y="70"/>
                      </a:lnTo>
                      <a:lnTo>
                        <a:pt x="0" y="12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154"/>
              <p:cNvGrpSpPr/>
              <p:nvPr/>
            </p:nvGrpSpPr>
            <p:grpSpPr>
              <a:xfrm>
                <a:off x="4173220" y="1398134"/>
                <a:ext cx="142904" cy="255799"/>
                <a:chOff x="4129088" y="1333500"/>
                <a:chExt cx="158750" cy="284163"/>
              </a:xfrm>
            </p:grpSpPr>
            <p:sp>
              <p:nvSpPr>
                <p:cNvPr id="197" name="Freeform 70"/>
                <p:cNvSpPr>
                  <a:spLocks noEditPoints="1"/>
                </p:cNvSpPr>
                <p:nvPr/>
              </p:nvSpPr>
              <p:spPr bwMode="auto">
                <a:xfrm>
                  <a:off x="4129088" y="1333500"/>
                  <a:ext cx="158750" cy="158750"/>
                </a:xfrm>
                <a:custGeom>
                  <a:avLst/>
                  <a:gdLst/>
                  <a:ahLst/>
                  <a:cxnLst>
                    <a:cxn ang="0">
                      <a:pos x="63" y="0"/>
                    </a:cxn>
                    <a:cxn ang="0">
                      <a:pos x="0" y="63"/>
                    </a:cxn>
                    <a:cxn ang="0">
                      <a:pos x="63" y="126"/>
                    </a:cxn>
                    <a:cxn ang="0">
                      <a:pos x="126" y="63"/>
                    </a:cxn>
                    <a:cxn ang="0">
                      <a:pos x="63" y="0"/>
                    </a:cxn>
                    <a:cxn ang="0">
                      <a:pos x="63" y="114"/>
                    </a:cxn>
                    <a:cxn ang="0">
                      <a:pos x="12" y="63"/>
                    </a:cxn>
                    <a:cxn ang="0">
                      <a:pos x="63" y="12"/>
                    </a:cxn>
                    <a:cxn ang="0">
                      <a:pos x="115" y="63"/>
                    </a:cxn>
                    <a:cxn ang="0">
                      <a:pos x="63" y="114"/>
                    </a:cxn>
                  </a:cxnLst>
                  <a:rect l="0" t="0" r="r" b="b"/>
                  <a:pathLst>
                    <a:path w="126" h="126">
                      <a:moveTo>
                        <a:pt x="63" y="0"/>
                      </a:moveTo>
                      <a:cubicBezTo>
                        <a:pt x="29" y="0"/>
                        <a:pt x="0" y="28"/>
                        <a:pt x="0" y="63"/>
                      </a:cubicBezTo>
                      <a:cubicBezTo>
                        <a:pt x="0" y="98"/>
                        <a:pt x="29" y="126"/>
                        <a:pt x="63" y="126"/>
                      </a:cubicBezTo>
                      <a:cubicBezTo>
                        <a:pt x="98" y="126"/>
                        <a:pt x="126" y="98"/>
                        <a:pt x="126" y="63"/>
                      </a:cubicBezTo>
                      <a:cubicBezTo>
                        <a:pt x="126" y="28"/>
                        <a:pt x="98" y="0"/>
                        <a:pt x="63" y="0"/>
                      </a:cubicBezTo>
                      <a:close/>
                      <a:moveTo>
                        <a:pt x="63" y="114"/>
                      </a:moveTo>
                      <a:cubicBezTo>
                        <a:pt x="35" y="114"/>
                        <a:pt x="12" y="91"/>
                        <a:pt x="12" y="63"/>
                      </a:cubicBezTo>
                      <a:cubicBezTo>
                        <a:pt x="12" y="35"/>
                        <a:pt x="35" y="12"/>
                        <a:pt x="63" y="12"/>
                      </a:cubicBezTo>
                      <a:cubicBezTo>
                        <a:pt x="92" y="12"/>
                        <a:pt x="115" y="35"/>
                        <a:pt x="115" y="63"/>
                      </a:cubicBezTo>
                      <a:cubicBezTo>
                        <a:pt x="115" y="91"/>
                        <a:pt x="92" y="114"/>
                        <a:pt x="63" y="114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8" name="Rectangle 71"/>
                <p:cNvSpPr>
                  <a:spLocks noChangeArrowheads="1"/>
                </p:cNvSpPr>
                <p:nvPr/>
              </p:nvSpPr>
              <p:spPr bwMode="auto">
                <a:xfrm>
                  <a:off x="4198938" y="1484313"/>
                  <a:ext cx="20638" cy="77788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9" name="Freeform 72"/>
                <p:cNvSpPr>
                  <a:spLocks/>
                </p:cNvSpPr>
                <p:nvPr/>
              </p:nvSpPr>
              <p:spPr bwMode="auto">
                <a:xfrm>
                  <a:off x="4192588" y="1509713"/>
                  <a:ext cx="33338" cy="107950"/>
                </a:xfrm>
                <a:custGeom>
                  <a:avLst/>
                  <a:gdLst/>
                  <a:ahLst/>
                  <a:cxnLst>
                    <a:cxn ang="0">
                      <a:pos x="27" y="71"/>
                    </a:cxn>
                    <a:cxn ang="0">
                      <a:pos x="13" y="85"/>
                    </a:cxn>
                    <a:cxn ang="0">
                      <a:pos x="13" y="85"/>
                    </a:cxn>
                    <a:cxn ang="0">
                      <a:pos x="0" y="71"/>
                    </a:cxn>
                    <a:cxn ang="0">
                      <a:pos x="0" y="13"/>
                    </a:cxn>
                    <a:cxn ang="0">
                      <a:pos x="13" y="0"/>
                    </a:cxn>
                    <a:cxn ang="0">
                      <a:pos x="13" y="0"/>
                    </a:cxn>
                    <a:cxn ang="0">
                      <a:pos x="27" y="13"/>
                    </a:cxn>
                    <a:cxn ang="0">
                      <a:pos x="27" y="71"/>
                    </a:cxn>
                  </a:cxnLst>
                  <a:rect l="0" t="0" r="r" b="b"/>
                  <a:pathLst>
                    <a:path w="27" h="85">
                      <a:moveTo>
                        <a:pt x="27" y="71"/>
                      </a:moveTo>
                      <a:cubicBezTo>
                        <a:pt x="27" y="79"/>
                        <a:pt x="21" y="85"/>
                        <a:pt x="13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6" y="85"/>
                        <a:pt x="0" y="79"/>
                        <a:pt x="0" y="7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1" y="0"/>
                        <a:pt x="27" y="6"/>
                        <a:pt x="27" y="13"/>
                      </a:cubicBezTo>
                      <a:lnTo>
                        <a:pt x="27" y="71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51" name="Group 181"/>
            <p:cNvGrpSpPr/>
            <p:nvPr/>
          </p:nvGrpSpPr>
          <p:grpSpPr>
            <a:xfrm rot="19050093">
              <a:off x="2934848" y="1389968"/>
              <a:ext cx="448719" cy="491590"/>
              <a:chOff x="5632271" y="2338443"/>
              <a:chExt cx="448719" cy="491590"/>
            </a:xfrm>
          </p:grpSpPr>
          <p:grpSp>
            <p:nvGrpSpPr>
              <p:cNvPr id="56" name="Group 145"/>
              <p:cNvGrpSpPr/>
              <p:nvPr/>
            </p:nvGrpSpPr>
            <p:grpSpPr>
              <a:xfrm>
                <a:off x="5660852" y="2338443"/>
                <a:ext cx="420138" cy="491590"/>
                <a:chOff x="5781675" y="23780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205" name="Oval 32"/>
                <p:cNvSpPr>
                  <a:spLocks noChangeArrowheads="1"/>
                </p:cNvSpPr>
                <p:nvPr/>
              </p:nvSpPr>
              <p:spPr bwMode="auto">
                <a:xfrm>
                  <a:off x="5781675" y="2378075"/>
                  <a:ext cx="466725" cy="46672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06" name="Freeform 33"/>
                <p:cNvSpPr>
                  <a:spLocks/>
                </p:cNvSpPr>
                <p:nvPr/>
              </p:nvSpPr>
              <p:spPr bwMode="auto">
                <a:xfrm>
                  <a:off x="5899150" y="2813050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70"/>
                    </a:cxn>
                    <a:cxn ang="0">
                      <a:pos x="76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70">
                      <a:moveTo>
                        <a:pt x="0" y="0"/>
                      </a:moveTo>
                      <a:lnTo>
                        <a:pt x="7" y="70"/>
                      </a:lnTo>
                      <a:lnTo>
                        <a:pt x="76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04" name="Freeform 59"/>
              <p:cNvSpPr>
                <a:spLocks noEditPoints="1"/>
              </p:cNvSpPr>
              <p:nvPr/>
            </p:nvSpPr>
            <p:spPr bwMode="auto">
              <a:xfrm>
                <a:off x="5632271" y="2412753"/>
                <a:ext cx="398703" cy="262944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5"/>
                  </a:cxn>
                  <a:cxn ang="0">
                    <a:pos x="269" y="133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8"/>
                  </a:cxn>
                  <a:cxn ang="0">
                    <a:pos x="162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2" y="98"/>
                  </a:cxn>
                  <a:cxn ang="0">
                    <a:pos x="252" y="68"/>
                  </a:cxn>
                  <a:cxn ang="0">
                    <a:pos x="282" y="38"/>
                  </a:cxn>
                  <a:cxn ang="0">
                    <a:pos x="312" y="68"/>
                  </a:cxn>
                  <a:cxn ang="0">
                    <a:pos x="282" y="98"/>
                  </a:cxn>
                </a:cxnLst>
                <a:rect l="0" t="0" r="r" b="b"/>
                <a:pathLst>
                  <a:path w="349" h="230">
                    <a:moveTo>
                      <a:pt x="333" y="51"/>
                    </a:moveTo>
                    <a:cubicBezTo>
                      <a:pt x="317" y="6"/>
                      <a:pt x="259" y="0"/>
                      <a:pt x="259" y="0"/>
                    </a:cubicBezTo>
                    <a:cubicBezTo>
                      <a:pt x="0" y="4"/>
                      <a:pt x="103" y="220"/>
                      <a:pt x="170" y="225"/>
                    </a:cubicBezTo>
                    <a:cubicBezTo>
                      <a:pt x="237" y="230"/>
                      <a:pt x="227" y="150"/>
                      <a:pt x="269" y="133"/>
                    </a:cubicBezTo>
                    <a:cubicBezTo>
                      <a:pt x="312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8"/>
                      <a:pt x="155" y="56"/>
                    </a:cubicBezTo>
                    <a:cubicBezTo>
                      <a:pt x="155" y="65"/>
                      <a:pt x="148" y="71"/>
                      <a:pt x="140" y="71"/>
                    </a:cubicBezTo>
                    <a:cubicBezTo>
                      <a:pt x="131" y="71"/>
                      <a:pt x="125" y="65"/>
                      <a:pt x="125" y="56"/>
                    </a:cubicBezTo>
                    <a:cubicBezTo>
                      <a:pt x="125" y="48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4"/>
                      <a:pt x="116" y="151"/>
                    </a:cubicBezTo>
                    <a:cubicBezTo>
                      <a:pt x="116" y="138"/>
                      <a:pt x="126" y="128"/>
                      <a:pt x="139" y="128"/>
                    </a:cubicBezTo>
                    <a:cubicBezTo>
                      <a:pt x="151" y="128"/>
                      <a:pt x="162" y="138"/>
                      <a:pt x="162" y="151"/>
                    </a:cubicBezTo>
                    <a:cubicBezTo>
                      <a:pt x="162" y="164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5"/>
                      <a:pt x="166" y="163"/>
                      <a:pt x="180" y="163"/>
                    </a:cubicBezTo>
                    <a:cubicBezTo>
                      <a:pt x="194" y="163"/>
                      <a:pt x="205" y="175"/>
                      <a:pt x="205" y="188"/>
                    </a:cubicBezTo>
                    <a:cubicBezTo>
                      <a:pt x="205" y="202"/>
                      <a:pt x="194" y="213"/>
                      <a:pt x="180" y="213"/>
                    </a:cubicBezTo>
                    <a:close/>
                    <a:moveTo>
                      <a:pt x="282" y="98"/>
                    </a:moveTo>
                    <a:cubicBezTo>
                      <a:pt x="265" y="98"/>
                      <a:pt x="252" y="84"/>
                      <a:pt x="252" y="68"/>
                    </a:cubicBezTo>
                    <a:cubicBezTo>
                      <a:pt x="252" y="51"/>
                      <a:pt x="265" y="38"/>
                      <a:pt x="282" y="38"/>
                    </a:cubicBezTo>
                    <a:cubicBezTo>
                      <a:pt x="298" y="38"/>
                      <a:pt x="312" y="51"/>
                      <a:pt x="312" y="68"/>
                    </a:cubicBezTo>
                    <a:cubicBezTo>
                      <a:pt x="312" y="84"/>
                      <a:pt x="298" y="98"/>
                      <a:pt x="28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7" name="Group 181"/>
            <p:cNvGrpSpPr/>
            <p:nvPr/>
          </p:nvGrpSpPr>
          <p:grpSpPr>
            <a:xfrm>
              <a:off x="4204363" y="1057173"/>
              <a:ext cx="448719" cy="491590"/>
              <a:chOff x="5632271" y="2338443"/>
              <a:chExt cx="448719" cy="491590"/>
            </a:xfrm>
          </p:grpSpPr>
          <p:grpSp>
            <p:nvGrpSpPr>
              <p:cNvPr id="61" name="Group 145"/>
              <p:cNvGrpSpPr/>
              <p:nvPr/>
            </p:nvGrpSpPr>
            <p:grpSpPr>
              <a:xfrm>
                <a:off x="5660852" y="2338443"/>
                <a:ext cx="420138" cy="491590"/>
                <a:chOff x="5781675" y="2378075"/>
                <a:chExt cx="466725" cy="546100"/>
              </a:xfrm>
              <a:solidFill>
                <a:schemeClr val="accent6"/>
              </a:solidFill>
            </p:grpSpPr>
            <p:sp>
              <p:nvSpPr>
                <p:cNvPr id="210" name="Oval 32"/>
                <p:cNvSpPr>
                  <a:spLocks noChangeArrowheads="1"/>
                </p:cNvSpPr>
                <p:nvPr/>
              </p:nvSpPr>
              <p:spPr bwMode="auto">
                <a:xfrm>
                  <a:off x="5781675" y="2378075"/>
                  <a:ext cx="466725" cy="466725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1" name="Freeform 33"/>
                <p:cNvSpPr>
                  <a:spLocks/>
                </p:cNvSpPr>
                <p:nvPr/>
              </p:nvSpPr>
              <p:spPr bwMode="auto">
                <a:xfrm>
                  <a:off x="5899150" y="2813050"/>
                  <a:ext cx="120650" cy="1111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70"/>
                    </a:cxn>
                    <a:cxn ang="0">
                      <a:pos x="76" y="1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70">
                      <a:moveTo>
                        <a:pt x="0" y="0"/>
                      </a:moveTo>
                      <a:lnTo>
                        <a:pt x="7" y="70"/>
                      </a:lnTo>
                      <a:lnTo>
                        <a:pt x="76" y="1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en-US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09" name="Freeform 59"/>
              <p:cNvSpPr>
                <a:spLocks noEditPoints="1"/>
              </p:cNvSpPr>
              <p:nvPr/>
            </p:nvSpPr>
            <p:spPr bwMode="auto">
              <a:xfrm>
                <a:off x="5632271" y="2412753"/>
                <a:ext cx="398703" cy="262944"/>
              </a:xfrm>
              <a:custGeom>
                <a:avLst/>
                <a:gdLst/>
                <a:ahLst/>
                <a:cxnLst>
                  <a:cxn ang="0">
                    <a:pos x="333" y="51"/>
                  </a:cxn>
                  <a:cxn ang="0">
                    <a:pos x="259" y="0"/>
                  </a:cxn>
                  <a:cxn ang="0">
                    <a:pos x="170" y="225"/>
                  </a:cxn>
                  <a:cxn ang="0">
                    <a:pos x="269" y="133"/>
                  </a:cxn>
                  <a:cxn ang="0">
                    <a:pos x="333" y="51"/>
                  </a:cxn>
                  <a:cxn ang="0">
                    <a:pos x="140" y="41"/>
                  </a:cxn>
                  <a:cxn ang="0">
                    <a:pos x="155" y="56"/>
                  </a:cxn>
                  <a:cxn ang="0">
                    <a:pos x="140" y="71"/>
                  </a:cxn>
                  <a:cxn ang="0">
                    <a:pos x="125" y="56"/>
                  </a:cxn>
                  <a:cxn ang="0">
                    <a:pos x="140" y="41"/>
                  </a:cxn>
                  <a:cxn ang="0">
                    <a:pos x="105" y="101"/>
                  </a:cxn>
                  <a:cxn ang="0">
                    <a:pos x="125" y="81"/>
                  </a:cxn>
                  <a:cxn ang="0">
                    <a:pos x="145" y="101"/>
                  </a:cxn>
                  <a:cxn ang="0">
                    <a:pos x="125" y="121"/>
                  </a:cxn>
                  <a:cxn ang="0">
                    <a:pos x="105" y="101"/>
                  </a:cxn>
                  <a:cxn ang="0">
                    <a:pos x="139" y="174"/>
                  </a:cxn>
                  <a:cxn ang="0">
                    <a:pos x="116" y="151"/>
                  </a:cxn>
                  <a:cxn ang="0">
                    <a:pos x="139" y="128"/>
                  </a:cxn>
                  <a:cxn ang="0">
                    <a:pos x="162" y="151"/>
                  </a:cxn>
                  <a:cxn ang="0">
                    <a:pos x="139" y="174"/>
                  </a:cxn>
                  <a:cxn ang="0">
                    <a:pos x="180" y="213"/>
                  </a:cxn>
                  <a:cxn ang="0">
                    <a:pos x="155" y="188"/>
                  </a:cxn>
                  <a:cxn ang="0">
                    <a:pos x="180" y="163"/>
                  </a:cxn>
                  <a:cxn ang="0">
                    <a:pos x="205" y="188"/>
                  </a:cxn>
                  <a:cxn ang="0">
                    <a:pos x="180" y="213"/>
                  </a:cxn>
                  <a:cxn ang="0">
                    <a:pos x="282" y="98"/>
                  </a:cxn>
                  <a:cxn ang="0">
                    <a:pos x="252" y="68"/>
                  </a:cxn>
                  <a:cxn ang="0">
                    <a:pos x="282" y="38"/>
                  </a:cxn>
                  <a:cxn ang="0">
                    <a:pos x="312" y="68"/>
                  </a:cxn>
                  <a:cxn ang="0">
                    <a:pos x="282" y="98"/>
                  </a:cxn>
                </a:cxnLst>
                <a:rect l="0" t="0" r="r" b="b"/>
                <a:pathLst>
                  <a:path w="349" h="230">
                    <a:moveTo>
                      <a:pt x="333" y="51"/>
                    </a:moveTo>
                    <a:cubicBezTo>
                      <a:pt x="317" y="6"/>
                      <a:pt x="259" y="0"/>
                      <a:pt x="259" y="0"/>
                    </a:cubicBezTo>
                    <a:cubicBezTo>
                      <a:pt x="0" y="4"/>
                      <a:pt x="103" y="220"/>
                      <a:pt x="170" y="225"/>
                    </a:cubicBezTo>
                    <a:cubicBezTo>
                      <a:pt x="237" y="230"/>
                      <a:pt x="227" y="150"/>
                      <a:pt x="269" y="133"/>
                    </a:cubicBezTo>
                    <a:cubicBezTo>
                      <a:pt x="312" y="116"/>
                      <a:pt x="349" y="96"/>
                      <a:pt x="333" y="51"/>
                    </a:cubicBezTo>
                    <a:close/>
                    <a:moveTo>
                      <a:pt x="140" y="41"/>
                    </a:moveTo>
                    <a:cubicBezTo>
                      <a:pt x="148" y="41"/>
                      <a:pt x="155" y="48"/>
                      <a:pt x="155" y="56"/>
                    </a:cubicBezTo>
                    <a:cubicBezTo>
                      <a:pt x="155" y="65"/>
                      <a:pt x="148" y="71"/>
                      <a:pt x="140" y="71"/>
                    </a:cubicBezTo>
                    <a:cubicBezTo>
                      <a:pt x="131" y="71"/>
                      <a:pt x="125" y="65"/>
                      <a:pt x="125" y="56"/>
                    </a:cubicBezTo>
                    <a:cubicBezTo>
                      <a:pt x="125" y="48"/>
                      <a:pt x="131" y="41"/>
                      <a:pt x="140" y="41"/>
                    </a:cubicBezTo>
                    <a:close/>
                    <a:moveTo>
                      <a:pt x="105" y="101"/>
                    </a:moveTo>
                    <a:cubicBezTo>
                      <a:pt x="105" y="90"/>
                      <a:pt x="114" y="81"/>
                      <a:pt x="125" y="81"/>
                    </a:cubicBezTo>
                    <a:cubicBezTo>
                      <a:pt x="136" y="81"/>
                      <a:pt x="145" y="90"/>
                      <a:pt x="145" y="101"/>
                    </a:cubicBezTo>
                    <a:cubicBezTo>
                      <a:pt x="145" y="112"/>
                      <a:pt x="136" y="121"/>
                      <a:pt x="125" y="121"/>
                    </a:cubicBezTo>
                    <a:cubicBezTo>
                      <a:pt x="114" y="121"/>
                      <a:pt x="105" y="112"/>
                      <a:pt x="105" y="101"/>
                    </a:cubicBezTo>
                    <a:close/>
                    <a:moveTo>
                      <a:pt x="139" y="174"/>
                    </a:moveTo>
                    <a:cubicBezTo>
                      <a:pt x="126" y="174"/>
                      <a:pt x="116" y="164"/>
                      <a:pt x="116" y="151"/>
                    </a:cubicBezTo>
                    <a:cubicBezTo>
                      <a:pt x="116" y="138"/>
                      <a:pt x="126" y="128"/>
                      <a:pt x="139" y="128"/>
                    </a:cubicBezTo>
                    <a:cubicBezTo>
                      <a:pt x="151" y="128"/>
                      <a:pt x="162" y="138"/>
                      <a:pt x="162" y="151"/>
                    </a:cubicBezTo>
                    <a:cubicBezTo>
                      <a:pt x="162" y="164"/>
                      <a:pt x="151" y="174"/>
                      <a:pt x="139" y="174"/>
                    </a:cubicBezTo>
                    <a:close/>
                    <a:moveTo>
                      <a:pt x="180" y="213"/>
                    </a:moveTo>
                    <a:cubicBezTo>
                      <a:pt x="166" y="213"/>
                      <a:pt x="155" y="202"/>
                      <a:pt x="155" y="188"/>
                    </a:cubicBezTo>
                    <a:cubicBezTo>
                      <a:pt x="155" y="175"/>
                      <a:pt x="166" y="163"/>
                      <a:pt x="180" y="163"/>
                    </a:cubicBezTo>
                    <a:cubicBezTo>
                      <a:pt x="194" y="163"/>
                      <a:pt x="205" y="175"/>
                      <a:pt x="205" y="188"/>
                    </a:cubicBezTo>
                    <a:cubicBezTo>
                      <a:pt x="205" y="202"/>
                      <a:pt x="194" y="213"/>
                      <a:pt x="180" y="213"/>
                    </a:cubicBezTo>
                    <a:close/>
                    <a:moveTo>
                      <a:pt x="282" y="98"/>
                    </a:moveTo>
                    <a:cubicBezTo>
                      <a:pt x="265" y="98"/>
                      <a:pt x="252" y="84"/>
                      <a:pt x="252" y="68"/>
                    </a:cubicBezTo>
                    <a:cubicBezTo>
                      <a:pt x="252" y="51"/>
                      <a:pt x="265" y="38"/>
                      <a:pt x="282" y="38"/>
                    </a:cubicBezTo>
                    <a:cubicBezTo>
                      <a:pt x="298" y="38"/>
                      <a:pt x="312" y="51"/>
                      <a:pt x="312" y="68"/>
                    </a:cubicBezTo>
                    <a:cubicBezTo>
                      <a:pt x="312" y="84"/>
                      <a:pt x="298" y="98"/>
                      <a:pt x="282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13" name="Freeform 45"/>
          <p:cNvSpPr>
            <a:spLocks noEditPoints="1"/>
          </p:cNvSpPr>
          <p:nvPr/>
        </p:nvSpPr>
        <p:spPr bwMode="auto">
          <a:xfrm>
            <a:off x="8060279" y="1473424"/>
            <a:ext cx="310951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9" name="Footer Text"/>
          <p:cNvSpPr txBox="1"/>
          <p:nvPr/>
        </p:nvSpPr>
        <p:spPr>
          <a:xfrm>
            <a:off x="6353026" y="1353345"/>
            <a:ext cx="163826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353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grpSp>
        <p:nvGrpSpPr>
          <p:cNvPr id="62" name="Group 181"/>
          <p:cNvGrpSpPr/>
          <p:nvPr/>
        </p:nvGrpSpPr>
        <p:grpSpPr>
          <a:xfrm>
            <a:off x="3696399" y="3221748"/>
            <a:ext cx="1815125" cy="1319296"/>
            <a:chOff x="907784" y="3286620"/>
            <a:chExt cx="2182197" cy="1586010"/>
          </a:xfrm>
        </p:grpSpPr>
        <p:sp>
          <p:nvSpPr>
            <p:cNvPr id="183" name="Freeform 21"/>
            <p:cNvSpPr>
              <a:spLocks/>
            </p:cNvSpPr>
            <p:nvPr/>
          </p:nvSpPr>
          <p:spPr bwMode="auto">
            <a:xfrm>
              <a:off x="907784" y="3286620"/>
              <a:ext cx="577078" cy="1586010"/>
            </a:xfrm>
            <a:custGeom>
              <a:avLst/>
              <a:gdLst/>
              <a:ahLst/>
              <a:cxnLst>
                <a:cxn ang="0">
                  <a:pos x="302" y="301"/>
                </a:cxn>
                <a:cxn ang="0">
                  <a:pos x="302" y="830"/>
                </a:cxn>
                <a:cxn ang="0">
                  <a:pos x="12" y="478"/>
                </a:cxn>
                <a:cxn ang="0">
                  <a:pos x="0" y="0"/>
                </a:cxn>
                <a:cxn ang="0">
                  <a:pos x="302" y="301"/>
                </a:cxn>
              </a:cxnLst>
              <a:rect l="0" t="0" r="r" b="b"/>
              <a:pathLst>
                <a:path w="302" h="830">
                  <a:moveTo>
                    <a:pt x="302" y="301"/>
                  </a:moveTo>
                  <a:lnTo>
                    <a:pt x="302" y="830"/>
                  </a:lnTo>
                  <a:lnTo>
                    <a:pt x="12" y="478"/>
                  </a:lnTo>
                  <a:lnTo>
                    <a:pt x="0" y="0"/>
                  </a:lnTo>
                  <a:lnTo>
                    <a:pt x="302" y="3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Freeform 22"/>
            <p:cNvSpPr>
              <a:spLocks noEditPoints="1"/>
            </p:cNvSpPr>
            <p:nvPr/>
          </p:nvSpPr>
          <p:spPr bwMode="auto">
            <a:xfrm>
              <a:off x="1484862" y="3548407"/>
              <a:ext cx="1605119" cy="1324223"/>
            </a:xfrm>
            <a:custGeom>
              <a:avLst/>
              <a:gdLst/>
              <a:ahLst/>
              <a:cxnLst>
                <a:cxn ang="0">
                  <a:pos x="264" y="108"/>
                </a:cxn>
                <a:cxn ang="0">
                  <a:pos x="188" y="122"/>
                </a:cxn>
                <a:cxn ang="0">
                  <a:pos x="180" y="128"/>
                </a:cxn>
                <a:cxn ang="0">
                  <a:pos x="179" y="137"/>
                </a:cxn>
                <a:cxn ang="0">
                  <a:pos x="184" y="145"/>
                </a:cxn>
                <a:cxn ang="0">
                  <a:pos x="193" y="147"/>
                </a:cxn>
                <a:cxn ang="0">
                  <a:pos x="269" y="132"/>
                </a:cxn>
                <a:cxn ang="0">
                  <a:pos x="277" y="127"/>
                </a:cxn>
                <a:cxn ang="0">
                  <a:pos x="279" y="118"/>
                </a:cxn>
                <a:cxn ang="0">
                  <a:pos x="273" y="109"/>
                </a:cxn>
                <a:cxn ang="0">
                  <a:pos x="264" y="108"/>
                </a:cxn>
                <a:cxn ang="0">
                  <a:pos x="0" y="86"/>
                </a:cxn>
                <a:cxn ang="0">
                  <a:pos x="443" y="0"/>
                </a:cxn>
                <a:cxn ang="0">
                  <a:pos x="428" y="257"/>
                </a:cxn>
                <a:cxn ang="0">
                  <a:pos x="0" y="364"/>
                </a:cxn>
                <a:cxn ang="0">
                  <a:pos x="0" y="86"/>
                </a:cxn>
              </a:cxnLst>
              <a:rect l="0" t="0" r="r" b="b"/>
              <a:pathLst>
                <a:path w="443" h="364">
                  <a:moveTo>
                    <a:pt x="264" y="108"/>
                  </a:moveTo>
                  <a:cubicBezTo>
                    <a:pt x="188" y="122"/>
                    <a:pt x="188" y="122"/>
                    <a:pt x="188" y="122"/>
                  </a:cubicBezTo>
                  <a:cubicBezTo>
                    <a:pt x="185" y="123"/>
                    <a:pt x="182" y="125"/>
                    <a:pt x="180" y="128"/>
                  </a:cubicBezTo>
                  <a:cubicBezTo>
                    <a:pt x="178" y="130"/>
                    <a:pt x="178" y="134"/>
                    <a:pt x="179" y="137"/>
                  </a:cubicBezTo>
                  <a:cubicBezTo>
                    <a:pt x="179" y="140"/>
                    <a:pt x="181" y="143"/>
                    <a:pt x="184" y="145"/>
                  </a:cubicBezTo>
                  <a:cubicBezTo>
                    <a:pt x="187" y="147"/>
                    <a:pt x="190" y="147"/>
                    <a:pt x="193" y="147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2" y="131"/>
                    <a:pt x="275" y="130"/>
                    <a:pt x="277" y="127"/>
                  </a:cubicBezTo>
                  <a:cubicBezTo>
                    <a:pt x="279" y="124"/>
                    <a:pt x="279" y="121"/>
                    <a:pt x="279" y="118"/>
                  </a:cubicBezTo>
                  <a:cubicBezTo>
                    <a:pt x="278" y="114"/>
                    <a:pt x="276" y="111"/>
                    <a:pt x="273" y="109"/>
                  </a:cubicBezTo>
                  <a:cubicBezTo>
                    <a:pt x="271" y="108"/>
                    <a:pt x="267" y="107"/>
                    <a:pt x="264" y="108"/>
                  </a:cubicBezTo>
                  <a:close/>
                  <a:moveTo>
                    <a:pt x="0" y="86"/>
                  </a:moveTo>
                  <a:cubicBezTo>
                    <a:pt x="443" y="0"/>
                    <a:pt x="443" y="0"/>
                    <a:pt x="443" y="0"/>
                  </a:cubicBezTo>
                  <a:cubicBezTo>
                    <a:pt x="428" y="257"/>
                    <a:pt x="428" y="257"/>
                    <a:pt x="428" y="257"/>
                  </a:cubicBezTo>
                  <a:cubicBezTo>
                    <a:pt x="0" y="364"/>
                    <a:pt x="0" y="364"/>
                    <a:pt x="0" y="364"/>
                  </a:cubicBezTo>
                  <a:lnTo>
                    <a:pt x="0" y="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3" name="Freeform 45"/>
          <p:cNvSpPr>
            <a:spLocks noEditPoints="1"/>
          </p:cNvSpPr>
          <p:nvPr/>
        </p:nvSpPr>
        <p:spPr bwMode="auto">
          <a:xfrm>
            <a:off x="8060279" y="2048669"/>
            <a:ext cx="310951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4" name="Footer Text"/>
          <p:cNvSpPr txBox="1"/>
          <p:nvPr/>
        </p:nvSpPr>
        <p:spPr>
          <a:xfrm>
            <a:off x="6353026" y="1962945"/>
            <a:ext cx="163826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353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35" name="Freeform 45"/>
          <p:cNvSpPr>
            <a:spLocks noEditPoints="1"/>
          </p:cNvSpPr>
          <p:nvPr/>
        </p:nvSpPr>
        <p:spPr bwMode="auto">
          <a:xfrm>
            <a:off x="8060279" y="2716540"/>
            <a:ext cx="310951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6" name="Footer Text"/>
          <p:cNvSpPr txBox="1"/>
          <p:nvPr/>
        </p:nvSpPr>
        <p:spPr>
          <a:xfrm>
            <a:off x="6353026" y="2618014"/>
            <a:ext cx="163826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353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37" name="Freeform 45"/>
          <p:cNvSpPr>
            <a:spLocks noEditPoints="1"/>
          </p:cNvSpPr>
          <p:nvPr/>
        </p:nvSpPr>
        <p:spPr bwMode="auto">
          <a:xfrm>
            <a:off x="8060279" y="3379506"/>
            <a:ext cx="310951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8" name="Footer Text"/>
          <p:cNvSpPr txBox="1"/>
          <p:nvPr/>
        </p:nvSpPr>
        <p:spPr>
          <a:xfrm>
            <a:off x="6353026" y="3278516"/>
            <a:ext cx="163826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353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39" name="Freeform 45"/>
          <p:cNvSpPr>
            <a:spLocks noEditPoints="1"/>
          </p:cNvSpPr>
          <p:nvPr/>
        </p:nvSpPr>
        <p:spPr bwMode="auto">
          <a:xfrm>
            <a:off x="8060279" y="3968315"/>
            <a:ext cx="310951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0" name="Footer Text"/>
          <p:cNvSpPr txBox="1"/>
          <p:nvPr/>
        </p:nvSpPr>
        <p:spPr>
          <a:xfrm>
            <a:off x="6353026" y="3865281"/>
            <a:ext cx="163826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353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graphicFrame>
        <p:nvGraphicFramePr>
          <p:cNvPr id="241" name="Chart 240"/>
          <p:cNvGraphicFramePr/>
          <p:nvPr>
            <p:extLst>
              <p:ext uri="{D42A27DB-BD31-4B8C-83A1-F6EECF244321}">
                <p14:modId xmlns:p14="http://schemas.microsoft.com/office/powerpoint/2010/main" val="2398614015"/>
              </p:ext>
            </p:extLst>
          </p:nvPr>
        </p:nvGraphicFramePr>
        <p:xfrm>
          <a:off x="537424" y="1030686"/>
          <a:ext cx="2434465" cy="3508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6820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9" grpId="0"/>
      <p:bldP spid="233" grpId="0" animBg="1"/>
      <p:bldP spid="234" grpId="0"/>
      <p:bldP spid="235" grpId="0" animBg="1"/>
      <p:bldP spid="236" grpId="0"/>
      <p:bldP spid="237" grpId="0" animBg="1"/>
      <p:bldP spid="238" grpId="0"/>
      <p:bldP spid="239" grpId="0" animBg="1"/>
      <p:bldP spid="240" grpId="0"/>
      <p:bldGraphic spid="24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D43D963-CEE0-46CA-9456-124AF9126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4"/>
          <a:stretch/>
        </p:blipFill>
        <p:spPr>
          <a:xfrm>
            <a:off x="-793" y="0"/>
            <a:ext cx="9144000" cy="5145088"/>
          </a:xfrm>
          <a:prstGeom prst="rect">
            <a:avLst/>
          </a:prstGeom>
        </p:spPr>
      </p:pic>
      <p:cxnSp>
        <p:nvCxnSpPr>
          <p:cNvPr id="4" name="直接连接符 3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8E6E9AAD-F8CD-4FCB-B542-EBC098A0EB69}"/>
              </a:ext>
            </a:extLst>
          </p:cNvPr>
          <p:cNvCxnSpPr>
            <a:cxnSpLocks/>
          </p:cNvCxnSpPr>
          <p:nvPr/>
        </p:nvCxnSpPr>
        <p:spPr>
          <a:xfrm flipH="1">
            <a:off x="794" y="3097708"/>
            <a:ext cx="91424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12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0C4DF9D3-297B-463A-999B-F016F2011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07" y="3029878"/>
            <a:ext cx="156952" cy="156953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5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1D15EB0E-C6D1-41F8-A6EA-1EB081831A95}"/>
              </a:ext>
            </a:extLst>
          </p:cNvPr>
          <p:cNvSpPr txBox="1"/>
          <p:nvPr/>
        </p:nvSpPr>
        <p:spPr>
          <a:xfrm>
            <a:off x="3405837" y="3336087"/>
            <a:ext cx="1620676" cy="4923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DE808CC5-EDB8-404E-A9CD-7EF1999CE2E7}"/>
              </a:ext>
            </a:extLst>
          </p:cNvPr>
          <p:cNvGrpSpPr/>
          <p:nvPr/>
        </p:nvGrpSpPr>
        <p:grpSpPr>
          <a:xfrm>
            <a:off x="3654240" y="1575025"/>
            <a:ext cx="1158277" cy="1318809"/>
            <a:chOff x="5329386" y="2098742"/>
            <a:chExt cx="1544637" cy="1758718"/>
          </a:xfrm>
        </p:grpSpPr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DED7F1FD-B6DB-4398-BF1F-31F6E6BE047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329386" y="2098742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 28">
              <a:extLst>
                <a:ext uri="{FF2B5EF4-FFF2-40B4-BE49-F238E27FC236}">
                  <a16:creationId xmlns:a16="http://schemas.microsoft.com/office/drawing/2014/main" id="{C0637B92-A579-4C69-B8E7-D06362F418AF}"/>
                </a:ext>
              </a:extLst>
            </p:cNvPr>
            <p:cNvSpPr/>
            <p:nvPr/>
          </p:nvSpPr>
          <p:spPr>
            <a:xfrm flipV="1">
              <a:off x="5482958" y="2213045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CF6E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0CD87E-1DB1-4400-B711-4966C3F2A46C}"/>
                </a:ext>
              </a:extLst>
            </p:cNvPr>
            <p:cNvSpPr/>
            <p:nvPr/>
          </p:nvSpPr>
          <p:spPr>
            <a:xfrm>
              <a:off x="5656447" y="2139222"/>
              <a:ext cx="890516" cy="43081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FA1F07CA-A426-4ED4-89A1-72739A0650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0692" y="3009117"/>
              <a:ext cx="372242" cy="391090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8" tIns="34284" rIns="68568" bIns="3428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5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30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930191" y="2197903"/>
            <a:ext cx="7023968" cy="1511148"/>
            <a:chOff x="1050566" y="2772576"/>
            <a:chExt cx="10090868" cy="2170176"/>
          </a:xfrm>
          <a:solidFill>
            <a:srgbClr val="0170C1"/>
          </a:solidFill>
        </p:grpSpPr>
        <p:sp>
          <p:nvSpPr>
            <p:cNvPr id="50" name="Block Arc 49"/>
            <p:cNvSpPr/>
            <p:nvPr/>
          </p:nvSpPr>
          <p:spPr>
            <a:xfrm>
              <a:off x="105056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Block Arc 50"/>
            <p:cNvSpPr/>
            <p:nvPr/>
          </p:nvSpPr>
          <p:spPr>
            <a:xfrm flipV="1">
              <a:off x="303425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2" name="Block Arc 51"/>
            <p:cNvSpPr/>
            <p:nvPr/>
          </p:nvSpPr>
          <p:spPr>
            <a:xfrm>
              <a:off x="501794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3" name="Block Arc 52"/>
            <p:cNvSpPr/>
            <p:nvPr/>
          </p:nvSpPr>
          <p:spPr>
            <a:xfrm flipV="1">
              <a:off x="7001636" y="2772576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4" name="Block Arc 53"/>
            <p:cNvSpPr/>
            <p:nvPr/>
          </p:nvSpPr>
          <p:spPr>
            <a:xfrm>
              <a:off x="8985326" y="2786644"/>
              <a:ext cx="2156108" cy="2156108"/>
            </a:xfrm>
            <a:prstGeom prst="blockArc">
              <a:avLst>
                <a:gd name="adj1" fmla="val 10800000"/>
                <a:gd name="adj2" fmla="val 0"/>
                <a:gd name="adj3" fmla="val 80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7"/>
          <p:cNvGrpSpPr/>
          <p:nvPr/>
        </p:nvGrpSpPr>
        <p:grpSpPr>
          <a:xfrm>
            <a:off x="5400092" y="2497879"/>
            <a:ext cx="847165" cy="847473"/>
            <a:chOff x="7471157" y="3242097"/>
            <a:chExt cx="1217066" cy="1217066"/>
          </a:xfrm>
        </p:grpSpPr>
        <p:sp>
          <p:nvSpPr>
            <p:cNvPr id="59" name="Oval 58"/>
            <p:cNvSpPr/>
            <p:nvPr/>
          </p:nvSpPr>
          <p:spPr>
            <a:xfrm>
              <a:off x="7471157" y="3242097"/>
              <a:ext cx="1217066" cy="12170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7885731" y="3639946"/>
              <a:ext cx="387918" cy="438717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6768244" y="2497879"/>
            <a:ext cx="847165" cy="847473"/>
            <a:chOff x="9454847" y="3242097"/>
            <a:chExt cx="1217066" cy="1217066"/>
          </a:xfrm>
        </p:grpSpPr>
        <p:sp>
          <p:nvSpPr>
            <p:cNvPr id="60" name="Oval 59"/>
            <p:cNvSpPr/>
            <p:nvPr/>
          </p:nvSpPr>
          <p:spPr>
            <a:xfrm>
              <a:off x="9454847" y="3242097"/>
              <a:ext cx="1217066" cy="12170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9854412" y="3611644"/>
              <a:ext cx="417935" cy="477972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27784" y="2497879"/>
            <a:ext cx="847165" cy="847473"/>
            <a:chOff x="3503777" y="3242097"/>
            <a:chExt cx="1217066" cy="1217066"/>
          </a:xfrm>
        </p:grpSpPr>
        <p:sp>
          <p:nvSpPr>
            <p:cNvPr id="57" name="Oval 56"/>
            <p:cNvSpPr/>
            <p:nvPr/>
          </p:nvSpPr>
          <p:spPr>
            <a:xfrm>
              <a:off x="3503777" y="3242097"/>
              <a:ext cx="1217066" cy="12170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3944905" y="3598612"/>
              <a:ext cx="334809" cy="52877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12867" y="2497879"/>
            <a:ext cx="847165" cy="847473"/>
            <a:chOff x="5487467" y="3242097"/>
            <a:chExt cx="1217066" cy="1217066"/>
          </a:xfrm>
        </p:grpSpPr>
        <p:sp>
          <p:nvSpPr>
            <p:cNvPr id="58" name="Oval 57"/>
            <p:cNvSpPr/>
            <p:nvPr/>
          </p:nvSpPr>
          <p:spPr>
            <a:xfrm>
              <a:off x="5487467" y="3242097"/>
              <a:ext cx="1217066" cy="121706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5862422" y="3626092"/>
              <a:ext cx="468733" cy="46642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4"/>
          <p:cNvGrpSpPr/>
          <p:nvPr/>
        </p:nvGrpSpPr>
        <p:grpSpPr>
          <a:xfrm>
            <a:off x="1259632" y="2497879"/>
            <a:ext cx="847165" cy="847473"/>
            <a:chOff x="1520087" y="3242097"/>
            <a:chExt cx="1217066" cy="1217066"/>
          </a:xfrm>
        </p:grpSpPr>
        <p:sp>
          <p:nvSpPr>
            <p:cNvPr id="56" name="Oval 55"/>
            <p:cNvSpPr/>
            <p:nvPr/>
          </p:nvSpPr>
          <p:spPr>
            <a:xfrm>
              <a:off x="1520087" y="3242097"/>
              <a:ext cx="1217066" cy="12170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1892065" y="3591229"/>
              <a:ext cx="460437" cy="536153"/>
            </a:xfrm>
            <a:custGeom>
              <a:avLst/>
              <a:gdLst>
                <a:gd name="T0" fmla="*/ 233 w 233"/>
                <a:gd name="T1" fmla="*/ 118 h 271"/>
                <a:gd name="T2" fmla="*/ 205 w 233"/>
                <a:gd name="T3" fmla="*/ 262 h 271"/>
                <a:gd name="T4" fmla="*/ 200 w 233"/>
                <a:gd name="T5" fmla="*/ 271 h 271"/>
                <a:gd name="T6" fmla="*/ 175 w 233"/>
                <a:gd name="T7" fmla="*/ 262 h 271"/>
                <a:gd name="T8" fmla="*/ 57 w 233"/>
                <a:gd name="T9" fmla="*/ 271 h 271"/>
                <a:gd name="T10" fmla="*/ 32 w 233"/>
                <a:gd name="T11" fmla="*/ 262 h 271"/>
                <a:gd name="T12" fmla="*/ 0 w 233"/>
                <a:gd name="T13" fmla="*/ 234 h 271"/>
                <a:gd name="T14" fmla="*/ 28 w 233"/>
                <a:gd name="T15" fmla="*/ 90 h 271"/>
                <a:gd name="T16" fmla="*/ 56 w 233"/>
                <a:gd name="T17" fmla="*/ 20 h 271"/>
                <a:gd name="T18" fmla="*/ 122 w 233"/>
                <a:gd name="T19" fmla="*/ 0 h 271"/>
                <a:gd name="T20" fmla="*/ 103 w 233"/>
                <a:gd name="T21" fmla="*/ 65 h 271"/>
                <a:gd name="T22" fmla="*/ 61 w 233"/>
                <a:gd name="T23" fmla="*/ 84 h 271"/>
                <a:gd name="T24" fmla="*/ 43 w 233"/>
                <a:gd name="T25" fmla="*/ 31 h 271"/>
                <a:gd name="T26" fmla="*/ 80 w 233"/>
                <a:gd name="T27" fmla="*/ 137 h 271"/>
                <a:gd name="T28" fmla="*/ 55 w 233"/>
                <a:gd name="T29" fmla="*/ 181 h 271"/>
                <a:gd name="T30" fmla="*/ 80 w 233"/>
                <a:gd name="T31" fmla="*/ 137 h 271"/>
                <a:gd name="T32" fmla="*/ 180 w 233"/>
                <a:gd name="T33" fmla="*/ 126 h 271"/>
                <a:gd name="T34" fmla="*/ 214 w 233"/>
                <a:gd name="T35" fmla="*/ 119 h 271"/>
                <a:gd name="T36" fmla="*/ 196 w 233"/>
                <a:gd name="T37" fmla="*/ 205 h 271"/>
                <a:gd name="T38" fmla="*/ 196 w 233"/>
                <a:gd name="T39" fmla="*/ 225 h 271"/>
                <a:gd name="T40" fmla="*/ 196 w 233"/>
                <a:gd name="T41" fmla="*/ 205 h 271"/>
                <a:gd name="T42" fmla="*/ 187 w 233"/>
                <a:gd name="T43" fmla="*/ 185 h 271"/>
                <a:gd name="T44" fmla="*/ 206 w 233"/>
                <a:gd name="T45" fmla="*/ 185 h 271"/>
                <a:gd name="T46" fmla="*/ 180 w 233"/>
                <a:gd name="T47" fmla="*/ 151 h 271"/>
                <a:gd name="T48" fmla="*/ 214 w 233"/>
                <a:gd name="T49" fmla="*/ 158 h 271"/>
                <a:gd name="T50" fmla="*/ 180 w 233"/>
                <a:gd name="T51" fmla="*/ 151 h 271"/>
                <a:gd name="T52" fmla="*/ 180 w 233"/>
                <a:gd name="T53" fmla="*/ 147 h 271"/>
                <a:gd name="T54" fmla="*/ 214 w 233"/>
                <a:gd name="T55" fmla="*/ 141 h 271"/>
                <a:gd name="T56" fmla="*/ 180 w 233"/>
                <a:gd name="T57" fmla="*/ 130 h 271"/>
                <a:gd name="T58" fmla="*/ 214 w 233"/>
                <a:gd name="T59" fmla="*/ 136 h 271"/>
                <a:gd name="T60" fmla="*/ 180 w 233"/>
                <a:gd name="T61" fmla="*/ 130 h 271"/>
                <a:gd name="T62" fmla="*/ 34 w 233"/>
                <a:gd name="T63" fmla="*/ 159 h 271"/>
                <a:gd name="T64" fmla="*/ 71 w 233"/>
                <a:gd name="T65" fmla="*/ 226 h 271"/>
                <a:gd name="T66" fmla="*/ 170 w 233"/>
                <a:gd name="T67" fmla="*/ 189 h 271"/>
                <a:gd name="T68" fmla="*/ 133 w 233"/>
                <a:gd name="T69" fmla="*/ 12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3" h="271">
                  <a:moveTo>
                    <a:pt x="205" y="90"/>
                  </a:moveTo>
                  <a:cubicBezTo>
                    <a:pt x="221" y="90"/>
                    <a:pt x="233" y="103"/>
                    <a:pt x="233" y="118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50"/>
                    <a:pt x="221" y="262"/>
                    <a:pt x="205" y="262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200" y="271"/>
                    <a:pt x="200" y="271"/>
                    <a:pt x="200" y="271"/>
                  </a:cubicBezTo>
                  <a:cubicBezTo>
                    <a:pt x="175" y="271"/>
                    <a:pt x="175" y="271"/>
                    <a:pt x="175" y="271"/>
                  </a:cubicBezTo>
                  <a:cubicBezTo>
                    <a:pt x="175" y="262"/>
                    <a:pt x="175" y="262"/>
                    <a:pt x="175" y="262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57" y="271"/>
                    <a:pt x="57" y="271"/>
                    <a:pt x="57" y="271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13" y="262"/>
                    <a:pt x="0" y="250"/>
                    <a:pt x="0" y="23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3"/>
                    <a:pt x="13" y="90"/>
                    <a:pt x="28" y="90"/>
                  </a:cubicBezTo>
                  <a:cubicBezTo>
                    <a:pt x="91" y="90"/>
                    <a:pt x="155" y="90"/>
                    <a:pt x="205" y="90"/>
                  </a:cubicBezTo>
                  <a:close/>
                  <a:moveTo>
                    <a:pt x="56" y="20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10" y="69"/>
                    <a:pt x="114" y="76"/>
                    <a:pt x="116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77"/>
                    <a:pt x="66" y="70"/>
                    <a:pt x="72" y="6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6" y="20"/>
                    <a:pt x="56" y="20"/>
                    <a:pt x="56" y="20"/>
                  </a:cubicBezTo>
                  <a:close/>
                  <a:moveTo>
                    <a:pt x="80" y="137"/>
                  </a:moveTo>
                  <a:cubicBezTo>
                    <a:pt x="71" y="132"/>
                    <a:pt x="58" y="137"/>
                    <a:pt x="51" y="149"/>
                  </a:cubicBezTo>
                  <a:cubicBezTo>
                    <a:pt x="44" y="161"/>
                    <a:pt x="46" y="175"/>
                    <a:pt x="55" y="181"/>
                  </a:cubicBezTo>
                  <a:cubicBezTo>
                    <a:pt x="64" y="186"/>
                    <a:pt x="69" y="175"/>
                    <a:pt x="76" y="163"/>
                  </a:cubicBezTo>
                  <a:cubicBezTo>
                    <a:pt x="83" y="151"/>
                    <a:pt x="89" y="142"/>
                    <a:pt x="80" y="137"/>
                  </a:cubicBezTo>
                  <a:close/>
                  <a:moveTo>
                    <a:pt x="180" y="119"/>
                  </a:moveTo>
                  <a:cubicBezTo>
                    <a:pt x="180" y="126"/>
                    <a:pt x="180" y="126"/>
                    <a:pt x="180" y="126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180" y="119"/>
                    <a:pt x="180" y="119"/>
                    <a:pt x="180" y="119"/>
                  </a:cubicBezTo>
                  <a:close/>
                  <a:moveTo>
                    <a:pt x="196" y="205"/>
                  </a:moveTo>
                  <a:cubicBezTo>
                    <a:pt x="191" y="205"/>
                    <a:pt x="187" y="210"/>
                    <a:pt x="187" y="215"/>
                  </a:cubicBezTo>
                  <a:cubicBezTo>
                    <a:pt x="187" y="220"/>
                    <a:pt x="191" y="225"/>
                    <a:pt x="196" y="225"/>
                  </a:cubicBezTo>
                  <a:cubicBezTo>
                    <a:pt x="202" y="225"/>
                    <a:pt x="206" y="220"/>
                    <a:pt x="206" y="215"/>
                  </a:cubicBezTo>
                  <a:cubicBezTo>
                    <a:pt x="206" y="210"/>
                    <a:pt x="202" y="205"/>
                    <a:pt x="196" y="205"/>
                  </a:cubicBezTo>
                  <a:close/>
                  <a:moveTo>
                    <a:pt x="196" y="176"/>
                  </a:moveTo>
                  <a:cubicBezTo>
                    <a:pt x="191" y="176"/>
                    <a:pt x="187" y="180"/>
                    <a:pt x="187" y="185"/>
                  </a:cubicBezTo>
                  <a:cubicBezTo>
                    <a:pt x="187" y="191"/>
                    <a:pt x="191" y="195"/>
                    <a:pt x="196" y="195"/>
                  </a:cubicBezTo>
                  <a:cubicBezTo>
                    <a:pt x="202" y="195"/>
                    <a:pt x="206" y="191"/>
                    <a:pt x="206" y="185"/>
                  </a:cubicBezTo>
                  <a:cubicBezTo>
                    <a:pt x="206" y="180"/>
                    <a:pt x="202" y="176"/>
                    <a:pt x="196" y="176"/>
                  </a:cubicBezTo>
                  <a:close/>
                  <a:moveTo>
                    <a:pt x="180" y="151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180" y="151"/>
                    <a:pt x="180" y="151"/>
                    <a:pt x="180" y="151"/>
                  </a:cubicBezTo>
                  <a:close/>
                  <a:moveTo>
                    <a:pt x="180" y="141"/>
                  </a:moveTo>
                  <a:cubicBezTo>
                    <a:pt x="180" y="147"/>
                    <a:pt x="180" y="147"/>
                    <a:pt x="180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180" y="141"/>
                    <a:pt x="180" y="141"/>
                    <a:pt x="180" y="141"/>
                  </a:cubicBezTo>
                  <a:close/>
                  <a:moveTo>
                    <a:pt x="180" y="130"/>
                  </a:moveTo>
                  <a:cubicBezTo>
                    <a:pt x="180" y="136"/>
                    <a:pt x="180" y="136"/>
                    <a:pt x="180" y="136"/>
                  </a:cubicBezTo>
                  <a:cubicBezTo>
                    <a:pt x="214" y="136"/>
                    <a:pt x="214" y="136"/>
                    <a:pt x="214" y="136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180" y="130"/>
                    <a:pt x="180" y="130"/>
                    <a:pt x="180" y="130"/>
                  </a:cubicBezTo>
                  <a:close/>
                  <a:moveTo>
                    <a:pt x="71" y="122"/>
                  </a:moveTo>
                  <a:cubicBezTo>
                    <a:pt x="51" y="122"/>
                    <a:pt x="34" y="139"/>
                    <a:pt x="34" y="15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210"/>
                    <a:pt x="51" y="226"/>
                    <a:pt x="71" y="226"/>
                  </a:cubicBezTo>
                  <a:cubicBezTo>
                    <a:pt x="133" y="226"/>
                    <a:pt x="133" y="226"/>
                    <a:pt x="133" y="226"/>
                  </a:cubicBezTo>
                  <a:cubicBezTo>
                    <a:pt x="153" y="226"/>
                    <a:pt x="170" y="210"/>
                    <a:pt x="170" y="189"/>
                  </a:cubicBezTo>
                  <a:cubicBezTo>
                    <a:pt x="170" y="159"/>
                    <a:pt x="170" y="159"/>
                    <a:pt x="170" y="159"/>
                  </a:cubicBezTo>
                  <a:cubicBezTo>
                    <a:pt x="170" y="139"/>
                    <a:pt x="153" y="122"/>
                    <a:pt x="133" y="122"/>
                  </a:cubicBezTo>
                  <a:lnTo>
                    <a:pt x="71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68"/>
          <p:cNvGrpSpPr/>
          <p:nvPr/>
        </p:nvGrpSpPr>
        <p:grpSpPr>
          <a:xfrm>
            <a:off x="1615564" y="3438406"/>
            <a:ext cx="112120" cy="394173"/>
            <a:chOff x="8243431" y="1672074"/>
            <a:chExt cx="199000" cy="699358"/>
          </a:xfrm>
          <a:solidFill>
            <a:schemeClr val="accent1"/>
          </a:solidFill>
        </p:grpSpPr>
        <p:sp>
          <p:nvSpPr>
            <p:cNvPr id="66" name="Oval 65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69"/>
          <p:cNvGrpSpPr/>
          <p:nvPr/>
        </p:nvGrpSpPr>
        <p:grpSpPr>
          <a:xfrm>
            <a:off x="4387872" y="3438406"/>
            <a:ext cx="112120" cy="394173"/>
            <a:chOff x="8243431" y="1672074"/>
            <a:chExt cx="199000" cy="699358"/>
          </a:xfrm>
          <a:solidFill>
            <a:schemeClr val="accent3"/>
          </a:solidFill>
        </p:grpSpPr>
        <p:sp>
          <p:nvSpPr>
            <p:cNvPr id="71" name="Oval 70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73"/>
          <p:cNvGrpSpPr/>
          <p:nvPr/>
        </p:nvGrpSpPr>
        <p:grpSpPr>
          <a:xfrm>
            <a:off x="7128284" y="3438406"/>
            <a:ext cx="112120" cy="394173"/>
            <a:chOff x="8243431" y="1672074"/>
            <a:chExt cx="199000" cy="699358"/>
          </a:xfrm>
          <a:solidFill>
            <a:schemeClr val="accent1"/>
          </a:solidFill>
        </p:grpSpPr>
        <p:sp>
          <p:nvSpPr>
            <p:cNvPr id="75" name="Oval 74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77"/>
          <p:cNvGrpSpPr/>
          <p:nvPr/>
        </p:nvGrpSpPr>
        <p:grpSpPr>
          <a:xfrm>
            <a:off x="2987824" y="1945106"/>
            <a:ext cx="112120" cy="394173"/>
            <a:chOff x="8243431" y="1672074"/>
            <a:chExt cx="199000" cy="699358"/>
          </a:xfrm>
          <a:solidFill>
            <a:schemeClr val="accent2"/>
          </a:solidFill>
        </p:grpSpPr>
        <p:sp>
          <p:nvSpPr>
            <p:cNvPr id="79" name="Oval 78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81"/>
          <p:cNvGrpSpPr/>
          <p:nvPr/>
        </p:nvGrpSpPr>
        <p:grpSpPr>
          <a:xfrm>
            <a:off x="5724128" y="1945106"/>
            <a:ext cx="112120" cy="394173"/>
            <a:chOff x="8243431" y="1672074"/>
            <a:chExt cx="199000" cy="699358"/>
          </a:xfrm>
          <a:solidFill>
            <a:schemeClr val="accent4"/>
          </a:solidFill>
        </p:grpSpPr>
        <p:sp>
          <p:nvSpPr>
            <p:cNvPr id="83" name="Oval 82"/>
            <p:cNvSpPr/>
            <p:nvPr/>
          </p:nvSpPr>
          <p:spPr>
            <a:xfrm>
              <a:off x="8243431" y="2172432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8243431" y="1921597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8243431" y="1672074"/>
              <a:ext cx="199000" cy="199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679027" y="3959491"/>
            <a:ext cx="1914927" cy="619665"/>
          </a:xfrm>
          <a:prstGeom prst="rect">
            <a:avLst/>
          </a:prstGeom>
        </p:spPr>
        <p:txBody>
          <a:bodyPr wrap="square" lIns="65032" tIns="32516" rIns="65032" bIns="325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589703" y="3959491"/>
            <a:ext cx="1914927" cy="619665"/>
          </a:xfrm>
          <a:prstGeom prst="rect">
            <a:avLst/>
          </a:prstGeom>
        </p:spPr>
        <p:txBody>
          <a:bodyPr wrap="square" lIns="65032" tIns="32516" rIns="65032" bIns="325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658947" y="3959491"/>
            <a:ext cx="1914927" cy="619665"/>
          </a:xfrm>
          <a:prstGeom prst="rect">
            <a:avLst/>
          </a:prstGeom>
        </p:spPr>
        <p:txBody>
          <a:bodyPr wrap="square" lIns="65032" tIns="32516" rIns="65032" bIns="325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102121" y="1343187"/>
            <a:ext cx="1914927" cy="619665"/>
          </a:xfrm>
          <a:prstGeom prst="rect">
            <a:avLst/>
          </a:prstGeom>
        </p:spPr>
        <p:txBody>
          <a:bodyPr wrap="square" lIns="65032" tIns="32516" rIns="65032" bIns="325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167225" y="1343187"/>
            <a:ext cx="1914927" cy="619665"/>
          </a:xfrm>
          <a:prstGeom prst="rect">
            <a:avLst/>
          </a:prstGeom>
        </p:spPr>
        <p:txBody>
          <a:bodyPr wrap="square" lIns="65032" tIns="32516" rIns="65032" bIns="3251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600" dirty="0">
              <a:solidFill>
                <a:schemeClr val="bg1"/>
              </a:solidFill>
              <a:latin typeface="Franklin Gothic Medium" panose="020B06030201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33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  <p:bldP spid="89" grpId="0"/>
      <p:bldP spid="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图表 21"/>
          <p:cNvGraphicFramePr/>
          <p:nvPr>
            <p:extLst>
              <p:ext uri="{D42A27DB-BD31-4B8C-83A1-F6EECF244321}">
                <p14:modId xmlns:p14="http://schemas.microsoft.com/office/powerpoint/2010/main" val="491706599"/>
              </p:ext>
            </p:extLst>
          </p:nvPr>
        </p:nvGraphicFramePr>
        <p:xfrm>
          <a:off x="6051114" y="1844373"/>
          <a:ext cx="1193245" cy="947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图表 28"/>
          <p:cNvGraphicFramePr/>
          <p:nvPr>
            <p:extLst>
              <p:ext uri="{D42A27DB-BD31-4B8C-83A1-F6EECF244321}">
                <p14:modId xmlns:p14="http://schemas.microsoft.com/office/powerpoint/2010/main" val="2117490508"/>
              </p:ext>
            </p:extLst>
          </p:nvPr>
        </p:nvGraphicFramePr>
        <p:xfrm>
          <a:off x="3918431" y="1744791"/>
          <a:ext cx="1569223" cy="1146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图表 29"/>
          <p:cNvGraphicFramePr/>
          <p:nvPr>
            <p:extLst>
              <p:ext uri="{D42A27DB-BD31-4B8C-83A1-F6EECF244321}">
                <p14:modId xmlns:p14="http://schemas.microsoft.com/office/powerpoint/2010/main" val="4071399026"/>
              </p:ext>
            </p:extLst>
          </p:nvPr>
        </p:nvGraphicFramePr>
        <p:xfrm>
          <a:off x="1545521" y="1586574"/>
          <a:ext cx="1809449" cy="1462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104417" y="2958018"/>
            <a:ext cx="799739" cy="48489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chemeClr val="bg1"/>
                </a:solidFill>
                <a:latin typeface="Berlin Sans FB Demi" panose="020E0802020502020306" pitchFamily="34" charset="0"/>
              </a:rPr>
              <a:t>70%</a:t>
            </a:r>
            <a:endParaRPr lang="zh-CN" altLang="en-US" sz="27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358972" y="2957610"/>
            <a:ext cx="808154" cy="48489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chemeClr val="bg1"/>
                </a:solidFill>
                <a:latin typeface="Berlin Sans FB Demi" panose="020E0802020502020306" pitchFamily="34" charset="0"/>
              </a:rPr>
              <a:t>50%</a:t>
            </a:r>
            <a:endParaRPr lang="zh-CN" altLang="en-US" sz="27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15221" y="2958018"/>
            <a:ext cx="802143" cy="48489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700" dirty="0">
                <a:solidFill>
                  <a:schemeClr val="bg1"/>
                </a:solidFill>
                <a:latin typeface="Berlin Sans FB Demi" panose="020E0802020502020306" pitchFamily="34" charset="0"/>
              </a:rPr>
              <a:t>30%</a:t>
            </a:r>
            <a:endParaRPr lang="zh-CN" altLang="en-US" sz="27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392939" y="3707586"/>
            <a:ext cx="4851420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Add Your Text Here Add Your Text Here</a:t>
            </a:r>
            <a:endParaRPr lang="zh-CN" altLang="en-US" sz="1500" dirty="0">
              <a:solidFill>
                <a:schemeClr val="bg1"/>
              </a:solidFill>
            </a:endParaRPr>
          </a:p>
          <a:p>
            <a:r>
              <a:rPr lang="en-US" altLang="zh-CN" sz="1500" dirty="0">
                <a:solidFill>
                  <a:schemeClr val="bg1"/>
                </a:solidFill>
              </a:rPr>
              <a:t>Add Your Text Here Add Your Text Here</a:t>
            </a:r>
            <a:endParaRPr lang="zh-CN" altLang="en-US" sz="15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7540" y="1286399"/>
            <a:ext cx="471924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1500" b="1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  <a:endParaRPr lang="zh-CN" altLang="en-US" sz="1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90336" y="1286399"/>
            <a:ext cx="471924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1500" b="1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  <a:endParaRPr lang="zh-CN" altLang="en-US" sz="1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30425" y="1286399"/>
            <a:ext cx="471924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1500" b="1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  <a:endParaRPr lang="zh-CN" altLang="en-US" sz="1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93" y="4436942"/>
            <a:ext cx="256500" cy="2632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932" y="4067946"/>
            <a:ext cx="257119" cy="2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1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Graphic spid="29" grpId="0">
        <p:bldAsOne/>
      </p:bldGraphic>
      <p:bldGraphic spid="30" grpId="0">
        <p:bldAsOne/>
      </p:bldGraphic>
      <p:bldP spid="18" grpId="0"/>
      <p:bldP spid="33" grpId="0"/>
      <p:bldP spid="34" grpId="0"/>
      <p:bldP spid="41" grpId="0"/>
      <p:bldP spid="2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/>
          </p:cNvSpPr>
          <p:nvPr/>
        </p:nvSpPr>
        <p:spPr bwMode="auto">
          <a:xfrm>
            <a:off x="5371401" y="2387369"/>
            <a:ext cx="0" cy="0"/>
          </a:xfrm>
          <a:custGeom>
            <a:avLst/>
            <a:gdLst>
              <a:gd name="T0" fmla="*/ 0 60000 65536"/>
              <a:gd name="T1" fmla="*/ 0 60000 65536"/>
              <a:gd name="T2" fmla="*/ 0 60000 65536"/>
            </a:gdLst>
            <a:ahLst/>
            <a:cxnLst>
              <a:cxn ang="T0">
                <a:pos x="0" y="0"/>
              </a:cxn>
              <a:cxn ang="T1">
                <a:pos x="0" y="0"/>
              </a:cxn>
              <a:cxn ang="T2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7" name="Freeform 20"/>
          <p:cNvSpPr>
            <a:spLocks/>
          </p:cNvSpPr>
          <p:nvPr/>
        </p:nvSpPr>
        <p:spPr bwMode="auto">
          <a:xfrm>
            <a:off x="2833319" y="2740452"/>
            <a:ext cx="532736" cy="434656"/>
          </a:xfrm>
          <a:custGeom>
            <a:avLst/>
            <a:gdLst>
              <a:gd name="T0" fmla="*/ 1421663 w 280"/>
              <a:gd name="T1" fmla="*/ 137144 h 228"/>
              <a:gd name="T2" fmla="*/ 1254110 w 280"/>
              <a:gd name="T3" fmla="*/ 182859 h 228"/>
              <a:gd name="T4" fmla="*/ 1381044 w 280"/>
              <a:gd name="T5" fmla="*/ 25397 h 228"/>
              <a:gd name="T6" fmla="*/ 1198259 w 280"/>
              <a:gd name="T7" fmla="*/ 96509 h 228"/>
              <a:gd name="T8" fmla="*/ 985009 w 280"/>
              <a:gd name="T9" fmla="*/ 0 h 228"/>
              <a:gd name="T10" fmla="*/ 690522 w 280"/>
              <a:gd name="T11" fmla="*/ 294606 h 228"/>
              <a:gd name="T12" fmla="*/ 700677 w 280"/>
              <a:gd name="T13" fmla="*/ 360639 h 228"/>
              <a:gd name="T14" fmla="*/ 96470 w 280"/>
              <a:gd name="T15" fmla="*/ 55874 h 228"/>
              <a:gd name="T16" fmla="*/ 60928 w 280"/>
              <a:gd name="T17" fmla="*/ 203177 h 228"/>
              <a:gd name="T18" fmla="*/ 187863 w 280"/>
              <a:gd name="T19" fmla="*/ 446989 h 228"/>
              <a:gd name="T20" fmla="*/ 55851 w 280"/>
              <a:gd name="T21" fmla="*/ 406353 h 228"/>
              <a:gd name="T22" fmla="*/ 55851 w 280"/>
              <a:gd name="T23" fmla="*/ 411433 h 228"/>
              <a:gd name="T24" fmla="*/ 289410 w 280"/>
              <a:gd name="T25" fmla="*/ 700960 h 228"/>
              <a:gd name="T26" fmla="*/ 213249 w 280"/>
              <a:gd name="T27" fmla="*/ 711118 h 228"/>
              <a:gd name="T28" fmla="*/ 157398 w 280"/>
              <a:gd name="T29" fmla="*/ 706039 h 228"/>
              <a:gd name="T30" fmla="*/ 431576 w 280"/>
              <a:gd name="T31" fmla="*/ 904136 h 228"/>
              <a:gd name="T32" fmla="*/ 71083 w 280"/>
              <a:gd name="T33" fmla="*/ 1031122 h 228"/>
              <a:gd name="T34" fmla="*/ 0 w 280"/>
              <a:gd name="T35" fmla="*/ 1026042 h 228"/>
              <a:gd name="T36" fmla="*/ 446808 w 280"/>
              <a:gd name="T37" fmla="*/ 1158107 h 228"/>
              <a:gd name="T38" fmla="*/ 1274419 w 280"/>
              <a:gd name="T39" fmla="*/ 330162 h 228"/>
              <a:gd name="T40" fmla="*/ 1274419 w 280"/>
              <a:gd name="T41" fmla="*/ 289527 h 228"/>
              <a:gd name="T42" fmla="*/ 1421663 w 280"/>
              <a:gd name="T43" fmla="*/ 137144 h 22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80" h="228">
                <a:moveTo>
                  <a:pt x="280" y="27"/>
                </a:moveTo>
                <a:cubicBezTo>
                  <a:pt x="270" y="32"/>
                  <a:pt x="259" y="35"/>
                  <a:pt x="247" y="36"/>
                </a:cubicBezTo>
                <a:cubicBezTo>
                  <a:pt x="259" y="29"/>
                  <a:pt x="268" y="18"/>
                  <a:pt x="272" y="5"/>
                </a:cubicBezTo>
                <a:cubicBezTo>
                  <a:pt x="261" y="11"/>
                  <a:pt x="249" y="16"/>
                  <a:pt x="236" y="19"/>
                </a:cubicBezTo>
                <a:cubicBezTo>
                  <a:pt x="225" y="7"/>
                  <a:pt x="210" y="0"/>
                  <a:pt x="194" y="0"/>
                </a:cubicBezTo>
                <a:cubicBezTo>
                  <a:pt x="162" y="0"/>
                  <a:pt x="136" y="26"/>
                  <a:pt x="136" y="58"/>
                </a:cubicBezTo>
                <a:cubicBezTo>
                  <a:pt x="136" y="62"/>
                  <a:pt x="137" y="67"/>
                  <a:pt x="138" y="71"/>
                </a:cubicBezTo>
                <a:cubicBezTo>
                  <a:pt x="90" y="69"/>
                  <a:pt x="48" y="46"/>
                  <a:pt x="19" y="11"/>
                </a:cubicBezTo>
                <a:cubicBezTo>
                  <a:pt x="14" y="19"/>
                  <a:pt x="12" y="29"/>
                  <a:pt x="12" y="40"/>
                </a:cubicBezTo>
                <a:cubicBezTo>
                  <a:pt x="12" y="60"/>
                  <a:pt x="22" y="77"/>
                  <a:pt x="37" y="88"/>
                </a:cubicBezTo>
                <a:cubicBezTo>
                  <a:pt x="28" y="87"/>
                  <a:pt x="19" y="85"/>
                  <a:pt x="11" y="80"/>
                </a:cubicBezTo>
                <a:cubicBezTo>
                  <a:pt x="11" y="81"/>
                  <a:pt x="11" y="81"/>
                  <a:pt x="11" y="81"/>
                </a:cubicBezTo>
                <a:cubicBezTo>
                  <a:pt x="11" y="109"/>
                  <a:pt x="31" y="132"/>
                  <a:pt x="57" y="138"/>
                </a:cubicBezTo>
                <a:cubicBezTo>
                  <a:pt x="52" y="139"/>
                  <a:pt x="47" y="140"/>
                  <a:pt x="42" y="140"/>
                </a:cubicBezTo>
                <a:cubicBezTo>
                  <a:pt x="38" y="140"/>
                  <a:pt x="35" y="139"/>
                  <a:pt x="31" y="139"/>
                </a:cubicBezTo>
                <a:cubicBezTo>
                  <a:pt x="39" y="161"/>
                  <a:pt x="60" y="178"/>
                  <a:pt x="85" y="178"/>
                </a:cubicBezTo>
                <a:cubicBezTo>
                  <a:pt x="65" y="194"/>
                  <a:pt x="40" y="203"/>
                  <a:pt x="14" y="203"/>
                </a:cubicBezTo>
                <a:cubicBezTo>
                  <a:pt x="9" y="203"/>
                  <a:pt x="4" y="203"/>
                  <a:pt x="0" y="202"/>
                </a:cubicBezTo>
                <a:cubicBezTo>
                  <a:pt x="25" y="219"/>
                  <a:pt x="55" y="228"/>
                  <a:pt x="88" y="228"/>
                </a:cubicBezTo>
                <a:cubicBezTo>
                  <a:pt x="194" y="228"/>
                  <a:pt x="251" y="140"/>
                  <a:pt x="251" y="65"/>
                </a:cubicBezTo>
                <a:cubicBezTo>
                  <a:pt x="251" y="62"/>
                  <a:pt x="251" y="60"/>
                  <a:pt x="251" y="57"/>
                </a:cubicBezTo>
                <a:cubicBezTo>
                  <a:pt x="263" y="49"/>
                  <a:pt x="272" y="39"/>
                  <a:pt x="280" y="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2" name="Freeform 37"/>
          <p:cNvSpPr>
            <a:spLocks/>
          </p:cNvSpPr>
          <p:nvPr/>
        </p:nvSpPr>
        <p:spPr bwMode="auto">
          <a:xfrm>
            <a:off x="3689862" y="2628514"/>
            <a:ext cx="1479755" cy="2543034"/>
          </a:xfrm>
          <a:custGeom>
            <a:avLst/>
            <a:gdLst>
              <a:gd name="T0" fmla="*/ 470 w 588"/>
              <a:gd name="T1" fmla="*/ 274 h 1010"/>
              <a:gd name="T2" fmla="*/ 543 w 588"/>
              <a:gd name="T3" fmla="*/ 164 h 1010"/>
              <a:gd name="T4" fmla="*/ 588 w 588"/>
              <a:gd name="T5" fmla="*/ 13 h 1010"/>
              <a:gd name="T6" fmla="*/ 580 w 588"/>
              <a:gd name="T7" fmla="*/ 9 h 1010"/>
              <a:gd name="T8" fmla="*/ 531 w 588"/>
              <a:gd name="T9" fmla="*/ 143 h 1010"/>
              <a:gd name="T10" fmla="*/ 456 w 588"/>
              <a:gd name="T11" fmla="*/ 237 h 1010"/>
              <a:gd name="T12" fmla="*/ 454 w 588"/>
              <a:gd name="T13" fmla="*/ 238 h 1010"/>
              <a:gd name="T14" fmla="*/ 310 w 588"/>
              <a:gd name="T15" fmla="*/ 0 h 1010"/>
              <a:gd name="T16" fmla="*/ 272 w 588"/>
              <a:gd name="T17" fmla="*/ 25 h 1010"/>
              <a:gd name="T18" fmla="*/ 401 w 588"/>
              <a:gd name="T19" fmla="*/ 434 h 1010"/>
              <a:gd name="T20" fmla="*/ 234 w 588"/>
              <a:gd name="T21" fmla="*/ 365 h 1010"/>
              <a:gd name="T22" fmla="*/ 106 w 588"/>
              <a:gd name="T23" fmla="*/ 257 h 1010"/>
              <a:gd name="T24" fmla="*/ 12 w 588"/>
              <a:gd name="T25" fmla="*/ 95 h 1010"/>
              <a:gd name="T26" fmla="*/ 0 w 588"/>
              <a:gd name="T27" fmla="*/ 101 h 1010"/>
              <a:gd name="T28" fmla="*/ 90 w 588"/>
              <a:gd name="T29" fmla="*/ 284 h 1010"/>
              <a:gd name="T30" fmla="*/ 218 w 588"/>
              <a:gd name="T31" fmla="*/ 413 h 1010"/>
              <a:gd name="T32" fmla="*/ 406 w 588"/>
              <a:gd name="T33" fmla="*/ 511 h 1010"/>
              <a:gd name="T34" fmla="*/ 331 w 588"/>
              <a:gd name="T35" fmla="*/ 1010 h 1010"/>
              <a:gd name="T36" fmla="*/ 557 w 588"/>
              <a:gd name="T37" fmla="*/ 1010 h 1010"/>
              <a:gd name="T38" fmla="*/ 546 w 588"/>
              <a:gd name="T39" fmla="*/ 509 h 1010"/>
              <a:gd name="T40" fmla="*/ 470 w 588"/>
              <a:gd name="T41" fmla="*/ 274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8" h="1010">
                <a:moveTo>
                  <a:pt x="470" y="274"/>
                </a:moveTo>
                <a:cubicBezTo>
                  <a:pt x="498" y="243"/>
                  <a:pt x="523" y="207"/>
                  <a:pt x="543" y="164"/>
                </a:cubicBezTo>
                <a:cubicBezTo>
                  <a:pt x="564" y="120"/>
                  <a:pt x="581" y="71"/>
                  <a:pt x="588" y="13"/>
                </a:cubicBezTo>
                <a:cubicBezTo>
                  <a:pt x="580" y="9"/>
                  <a:pt x="580" y="9"/>
                  <a:pt x="580" y="9"/>
                </a:cubicBezTo>
                <a:cubicBezTo>
                  <a:pt x="571" y="60"/>
                  <a:pt x="552" y="106"/>
                  <a:pt x="531" y="143"/>
                </a:cubicBezTo>
                <a:cubicBezTo>
                  <a:pt x="509" y="181"/>
                  <a:pt x="483" y="212"/>
                  <a:pt x="456" y="237"/>
                </a:cubicBezTo>
                <a:cubicBezTo>
                  <a:pt x="455" y="238"/>
                  <a:pt x="455" y="238"/>
                  <a:pt x="454" y="238"/>
                </a:cubicBezTo>
                <a:cubicBezTo>
                  <a:pt x="415" y="153"/>
                  <a:pt x="366" y="73"/>
                  <a:pt x="310" y="0"/>
                </a:cubicBezTo>
                <a:cubicBezTo>
                  <a:pt x="272" y="25"/>
                  <a:pt x="272" y="25"/>
                  <a:pt x="272" y="25"/>
                </a:cubicBezTo>
                <a:cubicBezTo>
                  <a:pt x="346" y="158"/>
                  <a:pt x="386" y="295"/>
                  <a:pt x="401" y="434"/>
                </a:cubicBezTo>
                <a:cubicBezTo>
                  <a:pt x="344" y="419"/>
                  <a:pt x="287" y="397"/>
                  <a:pt x="234" y="365"/>
                </a:cubicBezTo>
                <a:cubicBezTo>
                  <a:pt x="188" y="337"/>
                  <a:pt x="145" y="301"/>
                  <a:pt x="106" y="257"/>
                </a:cubicBezTo>
                <a:cubicBezTo>
                  <a:pt x="68" y="212"/>
                  <a:pt x="32" y="157"/>
                  <a:pt x="12" y="95"/>
                </a:cubicBezTo>
                <a:cubicBezTo>
                  <a:pt x="0" y="101"/>
                  <a:pt x="0" y="101"/>
                  <a:pt x="0" y="101"/>
                </a:cubicBezTo>
                <a:cubicBezTo>
                  <a:pt x="18" y="172"/>
                  <a:pt x="52" y="232"/>
                  <a:pt x="90" y="284"/>
                </a:cubicBezTo>
                <a:cubicBezTo>
                  <a:pt x="128" y="335"/>
                  <a:pt x="172" y="378"/>
                  <a:pt x="218" y="413"/>
                </a:cubicBezTo>
                <a:cubicBezTo>
                  <a:pt x="278" y="457"/>
                  <a:pt x="341" y="489"/>
                  <a:pt x="406" y="511"/>
                </a:cubicBezTo>
                <a:cubicBezTo>
                  <a:pt x="412" y="679"/>
                  <a:pt x="383" y="847"/>
                  <a:pt x="331" y="1010"/>
                </a:cubicBezTo>
                <a:cubicBezTo>
                  <a:pt x="557" y="1010"/>
                  <a:pt x="557" y="1010"/>
                  <a:pt x="557" y="1010"/>
                </a:cubicBezTo>
                <a:cubicBezTo>
                  <a:pt x="583" y="820"/>
                  <a:pt x="587" y="695"/>
                  <a:pt x="546" y="509"/>
                </a:cubicBezTo>
                <a:cubicBezTo>
                  <a:pt x="528" y="428"/>
                  <a:pt x="503" y="349"/>
                  <a:pt x="470" y="2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68580" tIns="34290" rIns="68580" bIns="34290"/>
          <a:lstStyle/>
          <a:p>
            <a:pPr defTabSz="407710">
              <a:defRPr/>
            </a:pPr>
            <a:endParaRPr lang="id-ID" sz="800" dirty="0"/>
          </a:p>
        </p:txBody>
      </p:sp>
      <p:sp>
        <p:nvSpPr>
          <p:cNvPr id="13" name="Freeform 7"/>
          <p:cNvSpPr>
            <a:spLocks noEditPoints="1"/>
          </p:cNvSpPr>
          <p:nvPr/>
        </p:nvSpPr>
        <p:spPr bwMode="auto">
          <a:xfrm>
            <a:off x="5217236" y="2258759"/>
            <a:ext cx="287498" cy="286992"/>
          </a:xfrm>
          <a:custGeom>
            <a:avLst/>
            <a:gdLst>
              <a:gd name="T0" fmla="*/ 106 w 114"/>
              <a:gd name="T1" fmla="*/ 0 h 114"/>
              <a:gd name="T2" fmla="*/ 8 w 114"/>
              <a:gd name="T3" fmla="*/ 0 h 114"/>
              <a:gd name="T4" fmla="*/ 0 w 114"/>
              <a:gd name="T5" fmla="*/ 8 h 114"/>
              <a:gd name="T6" fmla="*/ 0 w 114"/>
              <a:gd name="T7" fmla="*/ 106 h 114"/>
              <a:gd name="T8" fmla="*/ 8 w 114"/>
              <a:gd name="T9" fmla="*/ 114 h 114"/>
              <a:gd name="T10" fmla="*/ 106 w 114"/>
              <a:gd name="T11" fmla="*/ 114 h 114"/>
              <a:gd name="T12" fmla="*/ 114 w 114"/>
              <a:gd name="T13" fmla="*/ 106 h 114"/>
              <a:gd name="T14" fmla="*/ 114 w 114"/>
              <a:gd name="T15" fmla="*/ 8 h 114"/>
              <a:gd name="T16" fmla="*/ 106 w 114"/>
              <a:gd name="T17" fmla="*/ 0 h 114"/>
              <a:gd name="T18" fmla="*/ 35 w 114"/>
              <a:gd name="T19" fmla="*/ 96 h 114"/>
              <a:gd name="T20" fmla="*/ 17 w 114"/>
              <a:gd name="T21" fmla="*/ 96 h 114"/>
              <a:gd name="T22" fmla="*/ 17 w 114"/>
              <a:gd name="T23" fmla="*/ 44 h 114"/>
              <a:gd name="T24" fmla="*/ 35 w 114"/>
              <a:gd name="T25" fmla="*/ 44 h 114"/>
              <a:gd name="T26" fmla="*/ 35 w 114"/>
              <a:gd name="T27" fmla="*/ 96 h 114"/>
              <a:gd name="T28" fmla="*/ 26 w 114"/>
              <a:gd name="T29" fmla="*/ 37 h 114"/>
              <a:gd name="T30" fmla="*/ 26 w 114"/>
              <a:gd name="T31" fmla="*/ 37 h 114"/>
              <a:gd name="T32" fmla="*/ 16 w 114"/>
              <a:gd name="T33" fmla="*/ 28 h 114"/>
              <a:gd name="T34" fmla="*/ 26 w 114"/>
              <a:gd name="T35" fmla="*/ 19 h 114"/>
              <a:gd name="T36" fmla="*/ 36 w 114"/>
              <a:gd name="T37" fmla="*/ 28 h 114"/>
              <a:gd name="T38" fmla="*/ 26 w 114"/>
              <a:gd name="T39" fmla="*/ 37 h 114"/>
              <a:gd name="T40" fmla="*/ 97 w 114"/>
              <a:gd name="T41" fmla="*/ 96 h 114"/>
              <a:gd name="T42" fmla="*/ 80 w 114"/>
              <a:gd name="T43" fmla="*/ 96 h 114"/>
              <a:gd name="T44" fmla="*/ 80 w 114"/>
              <a:gd name="T45" fmla="*/ 68 h 114"/>
              <a:gd name="T46" fmla="*/ 71 w 114"/>
              <a:gd name="T47" fmla="*/ 56 h 114"/>
              <a:gd name="T48" fmla="*/ 62 w 114"/>
              <a:gd name="T49" fmla="*/ 63 h 114"/>
              <a:gd name="T50" fmla="*/ 61 w 114"/>
              <a:gd name="T51" fmla="*/ 67 h 114"/>
              <a:gd name="T52" fmla="*/ 61 w 114"/>
              <a:gd name="T53" fmla="*/ 96 h 114"/>
              <a:gd name="T54" fmla="*/ 44 w 114"/>
              <a:gd name="T55" fmla="*/ 96 h 114"/>
              <a:gd name="T56" fmla="*/ 44 w 114"/>
              <a:gd name="T57" fmla="*/ 44 h 114"/>
              <a:gd name="T58" fmla="*/ 61 w 114"/>
              <a:gd name="T59" fmla="*/ 44 h 114"/>
              <a:gd name="T60" fmla="*/ 61 w 114"/>
              <a:gd name="T61" fmla="*/ 51 h 114"/>
              <a:gd name="T62" fmla="*/ 77 w 114"/>
              <a:gd name="T63" fmla="*/ 43 h 114"/>
              <a:gd name="T64" fmla="*/ 97 w 114"/>
              <a:gd name="T65" fmla="*/ 66 h 114"/>
              <a:gd name="T66" fmla="*/ 97 w 114"/>
              <a:gd name="T67" fmla="*/ 96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4" h="114">
                <a:moveTo>
                  <a:pt x="106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8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1"/>
                  <a:pt x="4" y="114"/>
                  <a:pt x="8" y="114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10" y="114"/>
                  <a:pt x="114" y="111"/>
                  <a:pt x="114" y="106"/>
                </a:cubicBezTo>
                <a:cubicBezTo>
                  <a:pt x="114" y="8"/>
                  <a:pt x="114" y="8"/>
                  <a:pt x="114" y="8"/>
                </a:cubicBezTo>
                <a:cubicBezTo>
                  <a:pt x="114" y="3"/>
                  <a:pt x="110" y="0"/>
                  <a:pt x="106" y="0"/>
                </a:cubicBezTo>
                <a:close/>
                <a:moveTo>
                  <a:pt x="35" y="96"/>
                </a:moveTo>
                <a:cubicBezTo>
                  <a:pt x="17" y="96"/>
                  <a:pt x="17" y="96"/>
                  <a:pt x="17" y="96"/>
                </a:cubicBezTo>
                <a:cubicBezTo>
                  <a:pt x="17" y="44"/>
                  <a:pt x="17" y="44"/>
                  <a:pt x="17" y="44"/>
                </a:cubicBezTo>
                <a:cubicBezTo>
                  <a:pt x="35" y="44"/>
                  <a:pt x="35" y="44"/>
                  <a:pt x="35" y="44"/>
                </a:cubicBezTo>
                <a:lnTo>
                  <a:pt x="35" y="96"/>
                </a:lnTo>
                <a:close/>
                <a:moveTo>
                  <a:pt x="26" y="37"/>
                </a:moveTo>
                <a:cubicBezTo>
                  <a:pt x="26" y="37"/>
                  <a:pt x="26" y="37"/>
                  <a:pt x="26" y="37"/>
                </a:cubicBezTo>
                <a:cubicBezTo>
                  <a:pt x="20" y="37"/>
                  <a:pt x="16" y="33"/>
                  <a:pt x="16" y="28"/>
                </a:cubicBezTo>
                <a:cubicBezTo>
                  <a:pt x="16" y="23"/>
                  <a:pt x="20" y="19"/>
                  <a:pt x="26" y="19"/>
                </a:cubicBezTo>
                <a:cubicBezTo>
                  <a:pt x="32" y="19"/>
                  <a:pt x="36" y="23"/>
                  <a:pt x="36" y="28"/>
                </a:cubicBezTo>
                <a:cubicBezTo>
                  <a:pt x="36" y="33"/>
                  <a:pt x="32" y="37"/>
                  <a:pt x="26" y="37"/>
                </a:cubicBezTo>
                <a:close/>
                <a:moveTo>
                  <a:pt x="97" y="96"/>
                </a:moveTo>
                <a:cubicBezTo>
                  <a:pt x="80" y="96"/>
                  <a:pt x="80" y="96"/>
                  <a:pt x="80" y="96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1"/>
                  <a:pt x="77" y="56"/>
                  <a:pt x="71" y="56"/>
                </a:cubicBezTo>
                <a:cubicBezTo>
                  <a:pt x="66" y="56"/>
                  <a:pt x="63" y="59"/>
                  <a:pt x="62" y="63"/>
                </a:cubicBezTo>
                <a:cubicBezTo>
                  <a:pt x="61" y="64"/>
                  <a:pt x="61" y="65"/>
                  <a:pt x="61" y="67"/>
                </a:cubicBezTo>
                <a:cubicBezTo>
                  <a:pt x="61" y="96"/>
                  <a:pt x="61" y="96"/>
                  <a:pt x="61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4" y="96"/>
                  <a:pt x="44" y="49"/>
                  <a:pt x="44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61" y="51"/>
                  <a:pt x="61" y="51"/>
                  <a:pt x="61" y="51"/>
                </a:cubicBezTo>
                <a:cubicBezTo>
                  <a:pt x="64" y="48"/>
                  <a:pt x="68" y="43"/>
                  <a:pt x="77" y="43"/>
                </a:cubicBezTo>
                <a:cubicBezTo>
                  <a:pt x="88" y="43"/>
                  <a:pt x="97" y="50"/>
                  <a:pt x="97" y="66"/>
                </a:cubicBezTo>
                <a:lnTo>
                  <a:pt x="97" y="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defTabSz="407710">
              <a:defRPr/>
            </a:pPr>
            <a:endParaRPr lang="id-ID" sz="800" dirty="0">
              <a:solidFill>
                <a:schemeClr val="bg1"/>
              </a:solidFill>
            </a:endParaRPr>
          </a:p>
        </p:txBody>
      </p:sp>
      <p:grpSp>
        <p:nvGrpSpPr>
          <p:cNvPr id="3" name="Group 38"/>
          <p:cNvGrpSpPr/>
          <p:nvPr/>
        </p:nvGrpSpPr>
        <p:grpSpPr>
          <a:xfrm>
            <a:off x="5160055" y="3490300"/>
            <a:ext cx="545915" cy="546083"/>
            <a:chOff x="4127501" y="4194175"/>
            <a:chExt cx="909638" cy="909637"/>
          </a:xfrm>
          <a:solidFill>
            <a:schemeClr val="accent4"/>
          </a:solidFill>
        </p:grpSpPr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386263" y="4659313"/>
              <a:ext cx="96838" cy="192087"/>
            </a:xfrm>
            <a:custGeom>
              <a:avLst/>
              <a:gdLst>
                <a:gd name="T0" fmla="*/ 0 w 61"/>
                <a:gd name="T1" fmla="*/ 18 h 121"/>
                <a:gd name="T2" fmla="*/ 22 w 61"/>
                <a:gd name="T3" fmla="*/ 18 h 121"/>
                <a:gd name="T4" fmla="*/ 22 w 61"/>
                <a:gd name="T5" fmla="*/ 121 h 121"/>
                <a:gd name="T6" fmla="*/ 40 w 61"/>
                <a:gd name="T7" fmla="*/ 121 h 121"/>
                <a:gd name="T8" fmla="*/ 40 w 61"/>
                <a:gd name="T9" fmla="*/ 18 h 121"/>
                <a:gd name="T10" fmla="*/ 61 w 61"/>
                <a:gd name="T11" fmla="*/ 18 h 121"/>
                <a:gd name="T12" fmla="*/ 61 w 61"/>
                <a:gd name="T13" fmla="*/ 0 h 121"/>
                <a:gd name="T14" fmla="*/ 0 w 61"/>
                <a:gd name="T15" fmla="*/ 0 h 121"/>
                <a:gd name="T16" fmla="*/ 0 w 61"/>
                <a:gd name="T17" fmla="*/ 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21">
                  <a:moveTo>
                    <a:pt x="0" y="18"/>
                  </a:moveTo>
                  <a:lnTo>
                    <a:pt x="22" y="18"/>
                  </a:lnTo>
                  <a:lnTo>
                    <a:pt x="22" y="121"/>
                  </a:lnTo>
                  <a:lnTo>
                    <a:pt x="40" y="121"/>
                  </a:lnTo>
                  <a:lnTo>
                    <a:pt x="40" y="18"/>
                  </a:lnTo>
                  <a:lnTo>
                    <a:pt x="61" y="18"/>
                  </a:lnTo>
                  <a:lnTo>
                    <a:pt x="61" y="0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572001" y="4440238"/>
              <a:ext cx="25400" cy="109537"/>
            </a:xfrm>
            <a:custGeom>
              <a:avLst/>
              <a:gdLst>
                <a:gd name="T0" fmla="*/ 3 w 6"/>
                <a:gd name="T1" fmla="*/ 26 h 26"/>
                <a:gd name="T2" fmla="*/ 5 w 6"/>
                <a:gd name="T3" fmla="*/ 25 h 26"/>
                <a:gd name="T4" fmla="*/ 6 w 6"/>
                <a:gd name="T5" fmla="*/ 23 h 26"/>
                <a:gd name="T6" fmla="*/ 6 w 6"/>
                <a:gd name="T7" fmla="*/ 3 h 26"/>
                <a:gd name="T8" fmla="*/ 5 w 6"/>
                <a:gd name="T9" fmla="*/ 1 h 26"/>
                <a:gd name="T10" fmla="*/ 3 w 6"/>
                <a:gd name="T11" fmla="*/ 0 h 26"/>
                <a:gd name="T12" fmla="*/ 0 w 6"/>
                <a:gd name="T13" fmla="*/ 1 h 26"/>
                <a:gd name="T14" fmla="*/ 0 w 6"/>
                <a:gd name="T15" fmla="*/ 3 h 26"/>
                <a:gd name="T16" fmla="*/ 0 w 6"/>
                <a:gd name="T17" fmla="*/ 23 h 26"/>
                <a:gd name="T18" fmla="*/ 0 w 6"/>
                <a:gd name="T19" fmla="*/ 25 h 26"/>
                <a:gd name="T20" fmla="*/ 3 w 6"/>
                <a:gd name="T2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26">
                  <a:moveTo>
                    <a:pt x="3" y="26"/>
                  </a:moveTo>
                  <a:cubicBezTo>
                    <a:pt x="4" y="26"/>
                    <a:pt x="5" y="26"/>
                    <a:pt x="5" y="25"/>
                  </a:cubicBezTo>
                  <a:cubicBezTo>
                    <a:pt x="6" y="25"/>
                    <a:pt x="6" y="24"/>
                    <a:pt x="6" y="2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2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auto">
            <a:xfrm>
              <a:off x="4600576" y="4659313"/>
              <a:ext cx="79375" cy="192087"/>
            </a:xfrm>
            <a:custGeom>
              <a:avLst/>
              <a:gdLst>
                <a:gd name="T0" fmla="*/ 13 w 19"/>
                <a:gd name="T1" fmla="*/ 12 h 46"/>
                <a:gd name="T2" fmla="*/ 9 w 19"/>
                <a:gd name="T3" fmla="*/ 12 h 46"/>
                <a:gd name="T4" fmla="*/ 6 w 19"/>
                <a:gd name="T5" fmla="*/ 15 h 46"/>
                <a:gd name="T6" fmla="*/ 6 w 19"/>
                <a:gd name="T7" fmla="*/ 0 h 46"/>
                <a:gd name="T8" fmla="*/ 0 w 19"/>
                <a:gd name="T9" fmla="*/ 0 h 46"/>
                <a:gd name="T10" fmla="*/ 0 w 19"/>
                <a:gd name="T11" fmla="*/ 46 h 46"/>
                <a:gd name="T12" fmla="*/ 6 w 19"/>
                <a:gd name="T13" fmla="*/ 46 h 46"/>
                <a:gd name="T14" fmla="*/ 6 w 19"/>
                <a:gd name="T15" fmla="*/ 43 h 46"/>
                <a:gd name="T16" fmla="*/ 9 w 19"/>
                <a:gd name="T17" fmla="*/ 45 h 46"/>
                <a:gd name="T18" fmla="*/ 13 w 19"/>
                <a:gd name="T19" fmla="*/ 46 h 46"/>
                <a:gd name="T20" fmla="*/ 18 w 19"/>
                <a:gd name="T21" fmla="*/ 44 h 46"/>
                <a:gd name="T22" fmla="*/ 19 w 19"/>
                <a:gd name="T23" fmla="*/ 39 h 46"/>
                <a:gd name="T24" fmla="*/ 19 w 19"/>
                <a:gd name="T25" fmla="*/ 20 h 46"/>
                <a:gd name="T26" fmla="*/ 17 w 19"/>
                <a:gd name="T27" fmla="*/ 14 h 46"/>
                <a:gd name="T28" fmla="*/ 13 w 19"/>
                <a:gd name="T29" fmla="*/ 12 h 46"/>
                <a:gd name="T30" fmla="*/ 12 w 19"/>
                <a:gd name="T31" fmla="*/ 38 h 46"/>
                <a:gd name="T32" fmla="*/ 12 w 19"/>
                <a:gd name="T33" fmla="*/ 40 h 46"/>
                <a:gd name="T34" fmla="*/ 10 w 19"/>
                <a:gd name="T35" fmla="*/ 41 h 46"/>
                <a:gd name="T36" fmla="*/ 8 w 19"/>
                <a:gd name="T37" fmla="*/ 41 h 46"/>
                <a:gd name="T38" fmla="*/ 6 w 19"/>
                <a:gd name="T39" fmla="*/ 39 h 46"/>
                <a:gd name="T40" fmla="*/ 6 w 19"/>
                <a:gd name="T41" fmla="*/ 18 h 46"/>
                <a:gd name="T42" fmla="*/ 8 w 19"/>
                <a:gd name="T43" fmla="*/ 17 h 46"/>
                <a:gd name="T44" fmla="*/ 9 w 19"/>
                <a:gd name="T45" fmla="*/ 17 h 46"/>
                <a:gd name="T46" fmla="*/ 11 w 19"/>
                <a:gd name="T47" fmla="*/ 18 h 46"/>
                <a:gd name="T48" fmla="*/ 12 w 19"/>
                <a:gd name="T49" fmla="*/ 20 h 46"/>
                <a:gd name="T50" fmla="*/ 12 w 19"/>
                <a:gd name="T51" fmla="*/ 3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46">
                  <a:moveTo>
                    <a:pt x="13" y="12"/>
                  </a:moveTo>
                  <a:cubicBezTo>
                    <a:pt x="11" y="12"/>
                    <a:pt x="10" y="12"/>
                    <a:pt x="9" y="12"/>
                  </a:cubicBezTo>
                  <a:cubicBezTo>
                    <a:pt x="8" y="13"/>
                    <a:pt x="7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" y="44"/>
                    <a:pt x="8" y="45"/>
                    <a:pt x="9" y="45"/>
                  </a:cubicBezTo>
                  <a:cubicBezTo>
                    <a:pt x="10" y="46"/>
                    <a:pt x="12" y="46"/>
                    <a:pt x="13" y="46"/>
                  </a:cubicBezTo>
                  <a:cubicBezTo>
                    <a:pt x="15" y="46"/>
                    <a:pt x="16" y="46"/>
                    <a:pt x="18" y="44"/>
                  </a:cubicBezTo>
                  <a:cubicBezTo>
                    <a:pt x="19" y="43"/>
                    <a:pt x="19" y="41"/>
                    <a:pt x="19" y="3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7"/>
                    <a:pt x="19" y="15"/>
                    <a:pt x="17" y="14"/>
                  </a:cubicBezTo>
                  <a:cubicBezTo>
                    <a:pt x="16" y="12"/>
                    <a:pt x="15" y="12"/>
                    <a:pt x="13" y="12"/>
                  </a:cubicBezTo>
                  <a:close/>
                  <a:moveTo>
                    <a:pt x="12" y="38"/>
                  </a:moveTo>
                  <a:cubicBezTo>
                    <a:pt x="12" y="39"/>
                    <a:pt x="12" y="40"/>
                    <a:pt x="12" y="40"/>
                  </a:cubicBezTo>
                  <a:cubicBezTo>
                    <a:pt x="11" y="41"/>
                    <a:pt x="11" y="41"/>
                    <a:pt x="10" y="41"/>
                  </a:cubicBezTo>
                  <a:cubicBezTo>
                    <a:pt x="9" y="41"/>
                    <a:pt x="9" y="41"/>
                    <a:pt x="8" y="41"/>
                  </a:cubicBezTo>
                  <a:cubicBezTo>
                    <a:pt x="8" y="40"/>
                    <a:pt x="7" y="40"/>
                    <a:pt x="6" y="3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7"/>
                    <a:pt x="8" y="17"/>
                  </a:cubicBezTo>
                  <a:cubicBezTo>
                    <a:pt x="8" y="17"/>
                    <a:pt x="9" y="17"/>
                    <a:pt x="9" y="17"/>
                  </a:cubicBezTo>
                  <a:cubicBezTo>
                    <a:pt x="10" y="17"/>
                    <a:pt x="11" y="17"/>
                    <a:pt x="11" y="18"/>
                  </a:cubicBezTo>
                  <a:cubicBezTo>
                    <a:pt x="12" y="18"/>
                    <a:pt x="12" y="19"/>
                    <a:pt x="12" y="20"/>
                  </a:cubicBezTo>
                  <a:lnTo>
                    <a:pt x="1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495801" y="4710113"/>
              <a:ext cx="84138" cy="141287"/>
            </a:xfrm>
            <a:custGeom>
              <a:avLst/>
              <a:gdLst>
                <a:gd name="T0" fmla="*/ 13 w 20"/>
                <a:gd name="T1" fmla="*/ 26 h 34"/>
                <a:gd name="T2" fmla="*/ 11 w 20"/>
                <a:gd name="T3" fmla="*/ 27 h 34"/>
                <a:gd name="T4" fmla="*/ 9 w 20"/>
                <a:gd name="T5" fmla="*/ 28 h 34"/>
                <a:gd name="T6" fmla="*/ 7 w 20"/>
                <a:gd name="T7" fmla="*/ 28 h 34"/>
                <a:gd name="T8" fmla="*/ 7 w 20"/>
                <a:gd name="T9" fmla="*/ 26 h 34"/>
                <a:gd name="T10" fmla="*/ 7 w 20"/>
                <a:gd name="T11" fmla="*/ 0 h 34"/>
                <a:gd name="T12" fmla="*/ 0 w 20"/>
                <a:gd name="T13" fmla="*/ 0 h 34"/>
                <a:gd name="T14" fmla="*/ 0 w 20"/>
                <a:gd name="T15" fmla="*/ 28 h 34"/>
                <a:gd name="T16" fmla="*/ 1 w 20"/>
                <a:gd name="T17" fmla="*/ 33 h 34"/>
                <a:gd name="T18" fmla="*/ 5 w 20"/>
                <a:gd name="T19" fmla="*/ 34 h 34"/>
                <a:gd name="T20" fmla="*/ 9 w 20"/>
                <a:gd name="T21" fmla="*/ 33 h 34"/>
                <a:gd name="T22" fmla="*/ 13 w 20"/>
                <a:gd name="T23" fmla="*/ 30 h 34"/>
                <a:gd name="T24" fmla="*/ 13 w 20"/>
                <a:gd name="T25" fmla="*/ 34 h 34"/>
                <a:gd name="T26" fmla="*/ 20 w 20"/>
                <a:gd name="T27" fmla="*/ 34 h 34"/>
                <a:gd name="T28" fmla="*/ 20 w 20"/>
                <a:gd name="T29" fmla="*/ 0 h 34"/>
                <a:gd name="T30" fmla="*/ 13 w 20"/>
                <a:gd name="T31" fmla="*/ 0 h 34"/>
                <a:gd name="T32" fmla="*/ 13 w 20"/>
                <a:gd name="T3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4">
                  <a:moveTo>
                    <a:pt x="13" y="26"/>
                  </a:moveTo>
                  <a:cubicBezTo>
                    <a:pt x="12" y="26"/>
                    <a:pt x="11" y="27"/>
                    <a:pt x="11" y="27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8" y="28"/>
                    <a:pt x="8" y="28"/>
                    <a:pt x="7" y="28"/>
                  </a:cubicBezTo>
                  <a:cubicBezTo>
                    <a:pt x="7" y="27"/>
                    <a:pt x="7" y="27"/>
                    <a:pt x="7" y="2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1" y="32"/>
                    <a:pt x="1" y="33"/>
                  </a:cubicBezTo>
                  <a:cubicBezTo>
                    <a:pt x="2" y="34"/>
                    <a:pt x="3" y="34"/>
                    <a:pt x="5" y="34"/>
                  </a:cubicBezTo>
                  <a:cubicBezTo>
                    <a:pt x="6" y="34"/>
                    <a:pt x="8" y="34"/>
                    <a:pt x="9" y="33"/>
                  </a:cubicBezTo>
                  <a:cubicBezTo>
                    <a:pt x="10" y="32"/>
                    <a:pt x="12" y="31"/>
                    <a:pt x="13" y="30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4127501" y="4194175"/>
              <a:ext cx="909638" cy="909637"/>
            </a:xfrm>
            <a:custGeom>
              <a:avLst/>
              <a:gdLst>
                <a:gd name="T0" fmla="*/ 108 w 217"/>
                <a:gd name="T1" fmla="*/ 0 h 217"/>
                <a:gd name="T2" fmla="*/ 0 w 217"/>
                <a:gd name="T3" fmla="*/ 108 h 217"/>
                <a:gd name="T4" fmla="*/ 108 w 217"/>
                <a:gd name="T5" fmla="*/ 217 h 217"/>
                <a:gd name="T6" fmla="*/ 217 w 217"/>
                <a:gd name="T7" fmla="*/ 108 h 217"/>
                <a:gd name="T8" fmla="*/ 108 w 217"/>
                <a:gd name="T9" fmla="*/ 0 h 217"/>
                <a:gd name="T10" fmla="*/ 126 w 217"/>
                <a:gd name="T11" fmla="*/ 53 h 217"/>
                <a:gd name="T12" fmla="*/ 134 w 217"/>
                <a:gd name="T13" fmla="*/ 53 h 217"/>
                <a:gd name="T14" fmla="*/ 134 w 217"/>
                <a:gd name="T15" fmla="*/ 82 h 217"/>
                <a:gd name="T16" fmla="*/ 134 w 217"/>
                <a:gd name="T17" fmla="*/ 84 h 217"/>
                <a:gd name="T18" fmla="*/ 136 w 217"/>
                <a:gd name="T19" fmla="*/ 84 h 217"/>
                <a:gd name="T20" fmla="*/ 138 w 217"/>
                <a:gd name="T21" fmla="*/ 84 h 217"/>
                <a:gd name="T22" fmla="*/ 140 w 217"/>
                <a:gd name="T23" fmla="*/ 82 h 217"/>
                <a:gd name="T24" fmla="*/ 140 w 217"/>
                <a:gd name="T25" fmla="*/ 53 h 217"/>
                <a:gd name="T26" fmla="*/ 148 w 217"/>
                <a:gd name="T27" fmla="*/ 53 h 217"/>
                <a:gd name="T28" fmla="*/ 148 w 217"/>
                <a:gd name="T29" fmla="*/ 91 h 217"/>
                <a:gd name="T30" fmla="*/ 140 w 217"/>
                <a:gd name="T31" fmla="*/ 91 h 217"/>
                <a:gd name="T32" fmla="*/ 140 w 217"/>
                <a:gd name="T33" fmla="*/ 86 h 217"/>
                <a:gd name="T34" fmla="*/ 136 w 217"/>
                <a:gd name="T35" fmla="*/ 90 h 217"/>
                <a:gd name="T36" fmla="*/ 131 w 217"/>
                <a:gd name="T37" fmla="*/ 91 h 217"/>
                <a:gd name="T38" fmla="*/ 127 w 217"/>
                <a:gd name="T39" fmla="*/ 89 h 217"/>
                <a:gd name="T40" fmla="*/ 126 w 217"/>
                <a:gd name="T41" fmla="*/ 84 h 217"/>
                <a:gd name="T42" fmla="*/ 126 w 217"/>
                <a:gd name="T43" fmla="*/ 53 h 217"/>
                <a:gd name="T44" fmla="*/ 98 w 217"/>
                <a:gd name="T45" fmla="*/ 62 h 217"/>
                <a:gd name="T46" fmla="*/ 101 w 217"/>
                <a:gd name="T47" fmla="*/ 55 h 217"/>
                <a:gd name="T48" fmla="*/ 109 w 217"/>
                <a:gd name="T49" fmla="*/ 52 h 217"/>
                <a:gd name="T50" fmla="*/ 117 w 217"/>
                <a:gd name="T51" fmla="*/ 55 h 217"/>
                <a:gd name="T52" fmla="*/ 120 w 217"/>
                <a:gd name="T53" fmla="*/ 62 h 217"/>
                <a:gd name="T54" fmla="*/ 120 w 217"/>
                <a:gd name="T55" fmla="*/ 81 h 217"/>
                <a:gd name="T56" fmla="*/ 117 w 217"/>
                <a:gd name="T57" fmla="*/ 89 h 217"/>
                <a:gd name="T58" fmla="*/ 109 w 217"/>
                <a:gd name="T59" fmla="*/ 91 h 217"/>
                <a:gd name="T60" fmla="*/ 101 w 217"/>
                <a:gd name="T61" fmla="*/ 89 h 217"/>
                <a:gd name="T62" fmla="*/ 98 w 217"/>
                <a:gd name="T63" fmla="*/ 81 h 217"/>
                <a:gd name="T64" fmla="*/ 98 w 217"/>
                <a:gd name="T65" fmla="*/ 62 h 217"/>
                <a:gd name="T66" fmla="*/ 77 w 217"/>
                <a:gd name="T67" fmla="*/ 40 h 217"/>
                <a:gd name="T68" fmla="*/ 83 w 217"/>
                <a:gd name="T69" fmla="*/ 60 h 217"/>
                <a:gd name="T70" fmla="*/ 83 w 217"/>
                <a:gd name="T71" fmla="*/ 60 h 217"/>
                <a:gd name="T72" fmla="*/ 88 w 217"/>
                <a:gd name="T73" fmla="*/ 40 h 217"/>
                <a:gd name="T74" fmla="*/ 97 w 217"/>
                <a:gd name="T75" fmla="*/ 40 h 217"/>
                <a:gd name="T76" fmla="*/ 87 w 217"/>
                <a:gd name="T77" fmla="*/ 70 h 217"/>
                <a:gd name="T78" fmla="*/ 87 w 217"/>
                <a:gd name="T79" fmla="*/ 91 h 217"/>
                <a:gd name="T80" fmla="*/ 79 w 217"/>
                <a:gd name="T81" fmla="*/ 91 h 217"/>
                <a:gd name="T82" fmla="*/ 79 w 217"/>
                <a:gd name="T83" fmla="*/ 71 h 217"/>
                <a:gd name="T84" fmla="*/ 68 w 217"/>
                <a:gd name="T85" fmla="*/ 40 h 217"/>
                <a:gd name="T86" fmla="*/ 77 w 217"/>
                <a:gd name="T87" fmla="*/ 40 h 217"/>
                <a:gd name="T88" fmla="*/ 177 w 217"/>
                <a:gd name="T89" fmla="*/ 146 h 217"/>
                <a:gd name="T90" fmla="*/ 152 w 217"/>
                <a:gd name="T91" fmla="*/ 171 h 217"/>
                <a:gd name="T92" fmla="*/ 68 w 217"/>
                <a:gd name="T93" fmla="*/ 171 h 217"/>
                <a:gd name="T94" fmla="*/ 43 w 217"/>
                <a:gd name="T95" fmla="*/ 146 h 217"/>
                <a:gd name="T96" fmla="*/ 43 w 217"/>
                <a:gd name="T97" fmla="*/ 127 h 217"/>
                <a:gd name="T98" fmla="*/ 68 w 217"/>
                <a:gd name="T99" fmla="*/ 102 h 217"/>
                <a:gd name="T100" fmla="*/ 152 w 217"/>
                <a:gd name="T101" fmla="*/ 102 h 217"/>
                <a:gd name="T102" fmla="*/ 177 w 217"/>
                <a:gd name="T103" fmla="*/ 127 h 217"/>
                <a:gd name="T104" fmla="*/ 177 w 217"/>
                <a:gd name="T105" fmla="*/ 14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7" h="217">
                  <a:moveTo>
                    <a:pt x="108" y="0"/>
                  </a:moveTo>
                  <a:cubicBezTo>
                    <a:pt x="48" y="0"/>
                    <a:pt x="0" y="48"/>
                    <a:pt x="0" y="108"/>
                  </a:cubicBezTo>
                  <a:cubicBezTo>
                    <a:pt x="0" y="169"/>
                    <a:pt x="48" y="217"/>
                    <a:pt x="108" y="217"/>
                  </a:cubicBezTo>
                  <a:cubicBezTo>
                    <a:pt x="169" y="217"/>
                    <a:pt x="217" y="169"/>
                    <a:pt x="217" y="108"/>
                  </a:cubicBezTo>
                  <a:cubicBezTo>
                    <a:pt x="217" y="48"/>
                    <a:pt x="169" y="0"/>
                    <a:pt x="108" y="0"/>
                  </a:cubicBezTo>
                  <a:close/>
                  <a:moveTo>
                    <a:pt x="126" y="53"/>
                  </a:moveTo>
                  <a:cubicBezTo>
                    <a:pt x="134" y="53"/>
                    <a:pt x="134" y="53"/>
                    <a:pt x="134" y="53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3"/>
                    <a:pt x="134" y="83"/>
                    <a:pt x="134" y="84"/>
                  </a:cubicBezTo>
                  <a:cubicBezTo>
                    <a:pt x="134" y="84"/>
                    <a:pt x="135" y="84"/>
                    <a:pt x="136" y="84"/>
                  </a:cubicBezTo>
                  <a:cubicBezTo>
                    <a:pt x="136" y="84"/>
                    <a:pt x="137" y="84"/>
                    <a:pt x="138" y="84"/>
                  </a:cubicBezTo>
                  <a:cubicBezTo>
                    <a:pt x="139" y="83"/>
                    <a:pt x="139" y="82"/>
                    <a:pt x="140" y="82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39" y="88"/>
                    <a:pt x="137" y="89"/>
                    <a:pt x="136" y="90"/>
                  </a:cubicBezTo>
                  <a:cubicBezTo>
                    <a:pt x="134" y="91"/>
                    <a:pt x="133" y="91"/>
                    <a:pt x="131" y="91"/>
                  </a:cubicBezTo>
                  <a:cubicBezTo>
                    <a:pt x="130" y="91"/>
                    <a:pt x="128" y="91"/>
                    <a:pt x="127" y="89"/>
                  </a:cubicBezTo>
                  <a:cubicBezTo>
                    <a:pt x="126" y="88"/>
                    <a:pt x="126" y="87"/>
                    <a:pt x="126" y="84"/>
                  </a:cubicBezTo>
                  <a:lnTo>
                    <a:pt x="126" y="53"/>
                  </a:lnTo>
                  <a:close/>
                  <a:moveTo>
                    <a:pt x="98" y="62"/>
                  </a:moveTo>
                  <a:cubicBezTo>
                    <a:pt x="98" y="59"/>
                    <a:pt x="99" y="57"/>
                    <a:pt x="101" y="55"/>
                  </a:cubicBezTo>
                  <a:cubicBezTo>
                    <a:pt x="103" y="53"/>
                    <a:pt x="106" y="52"/>
                    <a:pt x="109" y="52"/>
                  </a:cubicBezTo>
                  <a:cubicBezTo>
                    <a:pt x="112" y="52"/>
                    <a:pt x="115" y="53"/>
                    <a:pt x="117" y="55"/>
                  </a:cubicBezTo>
                  <a:cubicBezTo>
                    <a:pt x="119" y="57"/>
                    <a:pt x="120" y="59"/>
                    <a:pt x="120" y="62"/>
                  </a:cubicBezTo>
                  <a:cubicBezTo>
                    <a:pt x="120" y="81"/>
                    <a:pt x="120" y="81"/>
                    <a:pt x="120" y="81"/>
                  </a:cubicBezTo>
                  <a:cubicBezTo>
                    <a:pt x="120" y="84"/>
                    <a:pt x="119" y="87"/>
                    <a:pt x="117" y="89"/>
                  </a:cubicBezTo>
                  <a:cubicBezTo>
                    <a:pt x="115" y="91"/>
                    <a:pt x="112" y="91"/>
                    <a:pt x="109" y="91"/>
                  </a:cubicBezTo>
                  <a:cubicBezTo>
                    <a:pt x="105" y="91"/>
                    <a:pt x="103" y="91"/>
                    <a:pt x="101" y="89"/>
                  </a:cubicBezTo>
                  <a:cubicBezTo>
                    <a:pt x="99" y="87"/>
                    <a:pt x="98" y="84"/>
                    <a:pt x="98" y="81"/>
                  </a:cubicBezTo>
                  <a:lnTo>
                    <a:pt x="98" y="62"/>
                  </a:lnTo>
                  <a:close/>
                  <a:moveTo>
                    <a:pt x="77" y="40"/>
                  </a:move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68" y="40"/>
                    <a:pt x="68" y="40"/>
                    <a:pt x="68" y="40"/>
                  </a:cubicBezTo>
                  <a:lnTo>
                    <a:pt x="77" y="40"/>
                  </a:lnTo>
                  <a:close/>
                  <a:moveTo>
                    <a:pt x="177" y="146"/>
                  </a:moveTo>
                  <a:cubicBezTo>
                    <a:pt x="177" y="160"/>
                    <a:pt x="166" y="171"/>
                    <a:pt x="152" y="171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54" y="171"/>
                    <a:pt x="43" y="160"/>
                    <a:pt x="43" y="146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3" y="113"/>
                    <a:pt x="54" y="102"/>
                    <a:pt x="68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66" y="102"/>
                    <a:pt x="177" y="113"/>
                    <a:pt x="177" y="127"/>
                  </a:cubicBezTo>
                  <a:lnTo>
                    <a:pt x="177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6"/>
            <p:cNvSpPr>
              <a:spLocks noEditPoints="1"/>
            </p:cNvSpPr>
            <p:nvPr/>
          </p:nvSpPr>
          <p:spPr bwMode="auto">
            <a:xfrm>
              <a:off x="4697413" y="4705350"/>
              <a:ext cx="84138" cy="150812"/>
            </a:xfrm>
            <a:custGeom>
              <a:avLst/>
              <a:gdLst>
                <a:gd name="T0" fmla="*/ 10 w 20"/>
                <a:gd name="T1" fmla="*/ 0 h 36"/>
                <a:gd name="T2" fmla="*/ 3 w 20"/>
                <a:gd name="T3" fmla="*/ 3 h 36"/>
                <a:gd name="T4" fmla="*/ 0 w 20"/>
                <a:gd name="T5" fmla="*/ 10 h 36"/>
                <a:gd name="T6" fmla="*/ 0 w 20"/>
                <a:gd name="T7" fmla="*/ 25 h 36"/>
                <a:gd name="T8" fmla="*/ 2 w 20"/>
                <a:gd name="T9" fmla="*/ 33 h 36"/>
                <a:gd name="T10" fmla="*/ 9 w 20"/>
                <a:gd name="T11" fmla="*/ 36 h 36"/>
                <a:gd name="T12" fmla="*/ 17 w 20"/>
                <a:gd name="T13" fmla="*/ 33 h 36"/>
                <a:gd name="T14" fmla="*/ 20 w 20"/>
                <a:gd name="T15" fmla="*/ 25 h 36"/>
                <a:gd name="T16" fmla="*/ 20 w 20"/>
                <a:gd name="T17" fmla="*/ 23 h 36"/>
                <a:gd name="T18" fmla="*/ 13 w 20"/>
                <a:gd name="T19" fmla="*/ 23 h 36"/>
                <a:gd name="T20" fmla="*/ 13 w 20"/>
                <a:gd name="T21" fmla="*/ 25 h 36"/>
                <a:gd name="T22" fmla="*/ 12 w 20"/>
                <a:gd name="T23" fmla="*/ 29 h 36"/>
                <a:gd name="T24" fmla="*/ 10 w 20"/>
                <a:gd name="T25" fmla="*/ 30 h 36"/>
                <a:gd name="T26" fmla="*/ 7 w 20"/>
                <a:gd name="T27" fmla="*/ 29 h 36"/>
                <a:gd name="T28" fmla="*/ 7 w 20"/>
                <a:gd name="T29" fmla="*/ 25 h 36"/>
                <a:gd name="T30" fmla="*/ 7 w 20"/>
                <a:gd name="T31" fmla="*/ 19 h 36"/>
                <a:gd name="T32" fmla="*/ 20 w 20"/>
                <a:gd name="T33" fmla="*/ 19 h 36"/>
                <a:gd name="T34" fmla="*/ 20 w 20"/>
                <a:gd name="T35" fmla="*/ 10 h 36"/>
                <a:gd name="T36" fmla="*/ 17 w 20"/>
                <a:gd name="T37" fmla="*/ 3 h 36"/>
                <a:gd name="T38" fmla="*/ 10 w 20"/>
                <a:gd name="T39" fmla="*/ 0 h 36"/>
                <a:gd name="T40" fmla="*/ 13 w 20"/>
                <a:gd name="T41" fmla="*/ 13 h 36"/>
                <a:gd name="T42" fmla="*/ 7 w 20"/>
                <a:gd name="T43" fmla="*/ 13 h 36"/>
                <a:gd name="T44" fmla="*/ 7 w 20"/>
                <a:gd name="T45" fmla="*/ 10 h 36"/>
                <a:gd name="T46" fmla="*/ 7 w 20"/>
                <a:gd name="T47" fmla="*/ 7 h 36"/>
                <a:gd name="T48" fmla="*/ 10 w 20"/>
                <a:gd name="T49" fmla="*/ 6 h 36"/>
                <a:gd name="T50" fmla="*/ 12 w 20"/>
                <a:gd name="T51" fmla="*/ 7 h 36"/>
                <a:gd name="T52" fmla="*/ 13 w 20"/>
                <a:gd name="T53" fmla="*/ 10 h 36"/>
                <a:gd name="T54" fmla="*/ 13 w 20"/>
                <a:gd name="T55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" h="36">
                  <a:moveTo>
                    <a:pt x="10" y="0"/>
                  </a:move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1" y="31"/>
                    <a:pt x="2" y="33"/>
                  </a:cubicBezTo>
                  <a:cubicBezTo>
                    <a:pt x="4" y="35"/>
                    <a:pt x="6" y="36"/>
                    <a:pt x="9" y="36"/>
                  </a:cubicBezTo>
                  <a:cubicBezTo>
                    <a:pt x="13" y="36"/>
                    <a:pt x="15" y="35"/>
                    <a:pt x="17" y="33"/>
                  </a:cubicBezTo>
                  <a:cubicBezTo>
                    <a:pt x="19" y="31"/>
                    <a:pt x="20" y="29"/>
                    <a:pt x="20" y="25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7"/>
                    <a:pt x="12" y="28"/>
                    <a:pt x="12" y="29"/>
                  </a:cubicBezTo>
                  <a:cubicBezTo>
                    <a:pt x="11" y="29"/>
                    <a:pt x="11" y="30"/>
                    <a:pt x="10" y="30"/>
                  </a:cubicBezTo>
                  <a:cubicBezTo>
                    <a:pt x="8" y="30"/>
                    <a:pt x="8" y="29"/>
                    <a:pt x="7" y="29"/>
                  </a:cubicBezTo>
                  <a:cubicBezTo>
                    <a:pt x="7" y="28"/>
                    <a:pt x="7" y="27"/>
                    <a:pt x="7" y="25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7"/>
                    <a:pt x="19" y="4"/>
                    <a:pt x="17" y="3"/>
                  </a:cubicBezTo>
                  <a:cubicBezTo>
                    <a:pt x="15" y="1"/>
                    <a:pt x="13" y="0"/>
                    <a:pt x="10" y="0"/>
                  </a:cubicBezTo>
                  <a:close/>
                  <a:moveTo>
                    <a:pt x="13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7" y="8"/>
                    <a:pt x="7" y="7"/>
                  </a:cubicBezTo>
                  <a:cubicBezTo>
                    <a:pt x="8" y="6"/>
                    <a:pt x="9" y="6"/>
                    <a:pt x="10" y="6"/>
                  </a:cubicBezTo>
                  <a:cubicBezTo>
                    <a:pt x="11" y="6"/>
                    <a:pt x="11" y="6"/>
                    <a:pt x="12" y="7"/>
                  </a:cubicBezTo>
                  <a:cubicBezTo>
                    <a:pt x="12" y="8"/>
                    <a:pt x="13" y="9"/>
                    <a:pt x="13" y="10"/>
                  </a:cubicBez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Freeform 32"/>
          <p:cNvSpPr>
            <a:spLocks noEditPoints="1"/>
          </p:cNvSpPr>
          <p:nvPr/>
        </p:nvSpPr>
        <p:spPr bwMode="auto">
          <a:xfrm>
            <a:off x="3749981" y="2628513"/>
            <a:ext cx="599402" cy="300687"/>
          </a:xfrm>
          <a:custGeom>
            <a:avLst/>
            <a:gdLst>
              <a:gd name="T0" fmla="*/ 101 w 238"/>
              <a:gd name="T1" fmla="*/ 35 h 119"/>
              <a:gd name="T2" fmla="*/ 190 w 238"/>
              <a:gd name="T3" fmla="*/ 50 h 119"/>
              <a:gd name="T4" fmla="*/ 157 w 238"/>
              <a:gd name="T5" fmla="*/ 59 h 119"/>
              <a:gd name="T6" fmla="*/ 147 w 238"/>
              <a:gd name="T7" fmla="*/ 41 h 119"/>
              <a:gd name="T8" fmla="*/ 116 w 238"/>
              <a:gd name="T9" fmla="*/ 41 h 119"/>
              <a:gd name="T10" fmla="*/ 139 w 238"/>
              <a:gd name="T11" fmla="*/ 87 h 119"/>
              <a:gd name="T12" fmla="*/ 238 w 238"/>
              <a:gd name="T13" fmla="*/ 59 h 119"/>
              <a:gd name="T14" fmla="*/ 95 w 238"/>
              <a:gd name="T15" fmla="*/ 21 h 119"/>
              <a:gd name="T16" fmla="*/ 93 w 238"/>
              <a:gd name="T17" fmla="*/ 21 h 119"/>
              <a:gd name="T18" fmla="*/ 83 w 238"/>
              <a:gd name="T19" fmla="*/ 0 h 119"/>
              <a:gd name="T20" fmla="*/ 52 w 238"/>
              <a:gd name="T21" fmla="*/ 4 h 119"/>
              <a:gd name="T22" fmla="*/ 65 w 238"/>
              <a:gd name="T23" fmla="*/ 29 h 119"/>
              <a:gd name="T24" fmla="*/ 29 w 238"/>
              <a:gd name="T25" fmla="*/ 119 h 119"/>
              <a:gd name="T26" fmla="*/ 128 w 238"/>
              <a:gd name="T27" fmla="*/ 91 h 119"/>
              <a:gd name="T28" fmla="*/ 101 w 238"/>
              <a:gd name="T29" fmla="*/ 35 h 119"/>
              <a:gd name="T30" fmla="*/ 56 w 238"/>
              <a:gd name="T31" fmla="*/ 86 h 119"/>
              <a:gd name="T32" fmla="*/ 74 w 238"/>
              <a:gd name="T33" fmla="*/ 47 h 119"/>
              <a:gd name="T34" fmla="*/ 89 w 238"/>
              <a:gd name="T35" fmla="*/ 78 h 119"/>
              <a:gd name="T36" fmla="*/ 56 w 238"/>
              <a:gd name="T37" fmla="*/ 86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119">
                <a:moveTo>
                  <a:pt x="101" y="35"/>
                </a:moveTo>
                <a:cubicBezTo>
                  <a:pt x="149" y="21"/>
                  <a:pt x="190" y="50"/>
                  <a:pt x="190" y="50"/>
                </a:cubicBezTo>
                <a:cubicBezTo>
                  <a:pt x="157" y="59"/>
                  <a:pt x="157" y="59"/>
                  <a:pt x="157" y="59"/>
                </a:cubicBezTo>
                <a:cubicBezTo>
                  <a:pt x="147" y="41"/>
                  <a:pt x="147" y="41"/>
                  <a:pt x="147" y="41"/>
                </a:cubicBezTo>
                <a:cubicBezTo>
                  <a:pt x="138" y="40"/>
                  <a:pt x="127" y="39"/>
                  <a:pt x="116" y="41"/>
                </a:cubicBezTo>
                <a:cubicBezTo>
                  <a:pt x="139" y="87"/>
                  <a:pt x="139" y="87"/>
                  <a:pt x="139" y="87"/>
                </a:cubicBezTo>
                <a:cubicBezTo>
                  <a:pt x="238" y="59"/>
                  <a:pt x="238" y="59"/>
                  <a:pt x="238" y="59"/>
                </a:cubicBezTo>
                <a:cubicBezTo>
                  <a:pt x="238" y="59"/>
                  <a:pt x="202" y="3"/>
                  <a:pt x="95" y="21"/>
                </a:cubicBezTo>
                <a:cubicBezTo>
                  <a:pt x="95" y="21"/>
                  <a:pt x="94" y="21"/>
                  <a:pt x="93" y="21"/>
                </a:cubicBezTo>
                <a:cubicBezTo>
                  <a:pt x="83" y="0"/>
                  <a:pt x="83" y="0"/>
                  <a:pt x="83" y="0"/>
                </a:cubicBezTo>
                <a:cubicBezTo>
                  <a:pt x="52" y="4"/>
                  <a:pt x="52" y="4"/>
                  <a:pt x="52" y="4"/>
                </a:cubicBezTo>
                <a:cubicBezTo>
                  <a:pt x="65" y="29"/>
                  <a:pt x="65" y="29"/>
                  <a:pt x="65" y="29"/>
                </a:cubicBezTo>
                <a:cubicBezTo>
                  <a:pt x="0" y="56"/>
                  <a:pt x="29" y="119"/>
                  <a:pt x="29" y="119"/>
                </a:cubicBezTo>
                <a:cubicBezTo>
                  <a:pt x="128" y="91"/>
                  <a:pt x="128" y="91"/>
                  <a:pt x="128" y="91"/>
                </a:cubicBezTo>
                <a:lnTo>
                  <a:pt x="101" y="35"/>
                </a:lnTo>
                <a:close/>
                <a:moveTo>
                  <a:pt x="56" y="86"/>
                </a:moveTo>
                <a:cubicBezTo>
                  <a:pt x="56" y="86"/>
                  <a:pt x="46" y="65"/>
                  <a:pt x="74" y="47"/>
                </a:cubicBezTo>
                <a:cubicBezTo>
                  <a:pt x="89" y="78"/>
                  <a:pt x="89" y="78"/>
                  <a:pt x="89" y="78"/>
                </a:cubicBezTo>
                <a:lnTo>
                  <a:pt x="56" y="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defTabSz="407710">
              <a:defRPr/>
            </a:pPr>
            <a:endParaRPr lang="id-ID" sz="800" dirty="0">
              <a:solidFill>
                <a:schemeClr val="bg1"/>
              </a:solidFill>
            </a:endParaRPr>
          </a:p>
        </p:txBody>
      </p:sp>
      <p:sp>
        <p:nvSpPr>
          <p:cNvPr id="22" name="Freeform 39"/>
          <p:cNvSpPr>
            <a:spLocks/>
          </p:cNvSpPr>
          <p:nvPr/>
        </p:nvSpPr>
        <p:spPr bwMode="auto">
          <a:xfrm>
            <a:off x="4580929" y="2410590"/>
            <a:ext cx="523807" cy="504915"/>
          </a:xfrm>
          <a:custGeom>
            <a:avLst/>
            <a:gdLst>
              <a:gd name="T0" fmla="*/ 0 w 208"/>
              <a:gd name="T1" fmla="*/ 68 h 201"/>
              <a:gd name="T2" fmla="*/ 8 w 208"/>
              <a:gd name="T3" fmla="*/ 78 h 201"/>
              <a:gd name="T4" fmla="*/ 31 w 208"/>
              <a:gd name="T5" fmla="*/ 72 h 201"/>
              <a:gd name="T6" fmla="*/ 64 w 208"/>
              <a:gd name="T7" fmla="*/ 172 h 201"/>
              <a:gd name="T8" fmla="*/ 106 w 208"/>
              <a:gd name="T9" fmla="*/ 189 h 201"/>
              <a:gd name="T10" fmla="*/ 197 w 208"/>
              <a:gd name="T11" fmla="*/ 62 h 201"/>
              <a:gd name="T12" fmla="*/ 114 w 208"/>
              <a:gd name="T13" fmla="*/ 67 h 201"/>
              <a:gd name="T14" fmla="*/ 137 w 208"/>
              <a:gd name="T15" fmla="*/ 94 h 201"/>
              <a:gd name="T16" fmla="*/ 109 w 208"/>
              <a:gd name="T17" fmla="*/ 130 h 201"/>
              <a:gd name="T18" fmla="*/ 93 w 208"/>
              <a:gd name="T19" fmla="*/ 90 h 201"/>
              <a:gd name="T20" fmla="*/ 60 w 208"/>
              <a:gd name="T21" fmla="*/ 22 h 201"/>
              <a:gd name="T22" fmla="*/ 0 w 208"/>
              <a:gd name="T23" fmla="*/ 68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8" h="201">
                <a:moveTo>
                  <a:pt x="0" y="68"/>
                </a:moveTo>
                <a:cubicBezTo>
                  <a:pt x="8" y="78"/>
                  <a:pt x="8" y="78"/>
                  <a:pt x="8" y="78"/>
                </a:cubicBezTo>
                <a:cubicBezTo>
                  <a:pt x="8" y="78"/>
                  <a:pt x="25" y="65"/>
                  <a:pt x="31" y="72"/>
                </a:cubicBezTo>
                <a:cubicBezTo>
                  <a:pt x="36" y="78"/>
                  <a:pt x="57" y="157"/>
                  <a:pt x="64" y="172"/>
                </a:cubicBezTo>
                <a:cubicBezTo>
                  <a:pt x="70" y="184"/>
                  <a:pt x="87" y="201"/>
                  <a:pt x="106" y="189"/>
                </a:cubicBezTo>
                <a:cubicBezTo>
                  <a:pt x="125" y="177"/>
                  <a:pt x="186" y="124"/>
                  <a:pt x="197" y="62"/>
                </a:cubicBezTo>
                <a:cubicBezTo>
                  <a:pt x="208" y="0"/>
                  <a:pt x="123" y="13"/>
                  <a:pt x="114" y="67"/>
                </a:cubicBezTo>
                <a:cubicBezTo>
                  <a:pt x="137" y="54"/>
                  <a:pt x="149" y="73"/>
                  <a:pt x="137" y="94"/>
                </a:cubicBezTo>
                <a:cubicBezTo>
                  <a:pt x="126" y="116"/>
                  <a:pt x="115" y="130"/>
                  <a:pt x="109" y="130"/>
                </a:cubicBezTo>
                <a:cubicBezTo>
                  <a:pt x="104" y="130"/>
                  <a:pt x="100" y="116"/>
                  <a:pt x="93" y="90"/>
                </a:cubicBezTo>
                <a:cubicBezTo>
                  <a:pt x="87" y="64"/>
                  <a:pt x="87" y="17"/>
                  <a:pt x="60" y="22"/>
                </a:cubicBezTo>
                <a:cubicBezTo>
                  <a:pt x="34" y="27"/>
                  <a:pt x="0" y="68"/>
                  <a:pt x="0" y="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defTabSz="407710">
              <a:defRPr/>
            </a:pPr>
            <a:endParaRPr lang="id-ID" sz="800" dirty="0">
              <a:solidFill>
                <a:schemeClr val="bg1"/>
              </a:solidFill>
            </a:endParaRPr>
          </a:p>
        </p:txBody>
      </p:sp>
      <p:sp>
        <p:nvSpPr>
          <p:cNvPr id="23" name="Freeform 5"/>
          <p:cNvSpPr>
            <a:spLocks noEditPoints="1"/>
          </p:cNvSpPr>
          <p:nvPr/>
        </p:nvSpPr>
        <p:spPr bwMode="auto">
          <a:xfrm>
            <a:off x="5846398" y="1937828"/>
            <a:ext cx="292856" cy="291160"/>
          </a:xfrm>
          <a:custGeom>
            <a:avLst/>
            <a:gdLst>
              <a:gd name="T0" fmla="*/ 749375 w 175"/>
              <a:gd name="T1" fmla="*/ 236739 h 174"/>
              <a:gd name="T2" fmla="*/ 664624 w 175"/>
              <a:gd name="T3" fmla="*/ 111669 h 174"/>
              <a:gd name="T4" fmla="*/ 539728 w 175"/>
              <a:gd name="T5" fmla="*/ 26801 h 174"/>
              <a:gd name="T6" fmla="*/ 388069 w 175"/>
              <a:gd name="T7" fmla="*/ 0 h 174"/>
              <a:gd name="T8" fmla="*/ 236410 w 175"/>
              <a:gd name="T9" fmla="*/ 26801 h 174"/>
              <a:gd name="T10" fmla="*/ 115975 w 175"/>
              <a:gd name="T11" fmla="*/ 111669 h 174"/>
              <a:gd name="T12" fmla="*/ 31224 w 175"/>
              <a:gd name="T13" fmla="*/ 236739 h 174"/>
              <a:gd name="T14" fmla="*/ 0 w 175"/>
              <a:gd name="T15" fmla="*/ 388609 h 174"/>
              <a:gd name="T16" fmla="*/ 31224 w 175"/>
              <a:gd name="T17" fmla="*/ 540479 h 174"/>
              <a:gd name="T18" fmla="*/ 115975 w 175"/>
              <a:gd name="T19" fmla="*/ 665549 h 174"/>
              <a:gd name="T20" fmla="*/ 236410 w 175"/>
              <a:gd name="T21" fmla="*/ 745951 h 174"/>
              <a:gd name="T22" fmla="*/ 388069 w 175"/>
              <a:gd name="T23" fmla="*/ 777218 h 174"/>
              <a:gd name="T24" fmla="*/ 539728 w 175"/>
              <a:gd name="T25" fmla="*/ 745951 h 174"/>
              <a:gd name="T26" fmla="*/ 664624 w 175"/>
              <a:gd name="T27" fmla="*/ 665549 h 174"/>
              <a:gd name="T28" fmla="*/ 749375 w 175"/>
              <a:gd name="T29" fmla="*/ 540479 h 174"/>
              <a:gd name="T30" fmla="*/ 780599 w 175"/>
              <a:gd name="T31" fmla="*/ 388609 h 174"/>
              <a:gd name="T32" fmla="*/ 722612 w 175"/>
              <a:gd name="T33" fmla="*/ 384142 h 174"/>
              <a:gd name="T34" fmla="*/ 481741 w 175"/>
              <a:gd name="T35" fmla="*/ 357342 h 174"/>
              <a:gd name="T36" fmla="*/ 646782 w 175"/>
              <a:gd name="T37" fmla="*/ 178671 h 174"/>
              <a:gd name="T38" fmla="*/ 611098 w 175"/>
              <a:gd name="T39" fmla="*/ 138470 h 174"/>
              <a:gd name="T40" fmla="*/ 312240 w 175"/>
              <a:gd name="T41" fmla="*/ 62535 h 174"/>
              <a:gd name="T42" fmla="*/ 611098 w 175"/>
              <a:gd name="T43" fmla="*/ 138470 h 174"/>
              <a:gd name="T44" fmla="*/ 312240 w 175"/>
              <a:gd name="T45" fmla="*/ 62535 h 174"/>
              <a:gd name="T46" fmla="*/ 312240 w 175"/>
              <a:gd name="T47" fmla="*/ 62535 h 174"/>
              <a:gd name="T48" fmla="*/ 370227 w 175"/>
              <a:gd name="T49" fmla="*/ 276940 h 174"/>
              <a:gd name="T50" fmla="*/ 249792 w 175"/>
              <a:gd name="T51" fmla="*/ 84869 h 174"/>
              <a:gd name="T52" fmla="*/ 57987 w 175"/>
              <a:gd name="T53" fmla="*/ 379675 h 174"/>
              <a:gd name="T54" fmla="*/ 428214 w 175"/>
              <a:gd name="T55" fmla="*/ 388609 h 174"/>
              <a:gd name="T56" fmla="*/ 142738 w 175"/>
              <a:gd name="T57" fmla="*/ 611948 h 174"/>
              <a:gd name="T58" fmla="*/ 57987 w 175"/>
              <a:gd name="T59" fmla="*/ 388609 h 174"/>
              <a:gd name="T60" fmla="*/ 178423 w 175"/>
              <a:gd name="T61" fmla="*/ 643215 h 174"/>
              <a:gd name="T62" fmla="*/ 446057 w 175"/>
              <a:gd name="T63" fmla="*/ 442210 h 174"/>
              <a:gd name="T64" fmla="*/ 521886 w 175"/>
              <a:gd name="T65" fmla="*/ 696816 h 174"/>
              <a:gd name="T66" fmla="*/ 575413 w 175"/>
              <a:gd name="T67" fmla="*/ 665549 h 174"/>
              <a:gd name="T68" fmla="*/ 718151 w 175"/>
              <a:gd name="T69" fmla="*/ 442210 h 17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75" h="174">
                <a:moveTo>
                  <a:pt x="173" y="69"/>
                </a:moveTo>
                <a:cubicBezTo>
                  <a:pt x="172" y="64"/>
                  <a:pt x="170" y="58"/>
                  <a:pt x="168" y="53"/>
                </a:cubicBezTo>
                <a:cubicBezTo>
                  <a:pt x="166" y="48"/>
                  <a:pt x="163" y="43"/>
                  <a:pt x="160" y="38"/>
                </a:cubicBezTo>
                <a:cubicBezTo>
                  <a:pt x="157" y="33"/>
                  <a:pt x="153" y="29"/>
                  <a:pt x="149" y="25"/>
                </a:cubicBezTo>
                <a:cubicBezTo>
                  <a:pt x="145" y="21"/>
                  <a:pt x="141" y="18"/>
                  <a:pt x="136" y="14"/>
                </a:cubicBezTo>
                <a:cubicBezTo>
                  <a:pt x="132" y="11"/>
                  <a:pt x="127" y="9"/>
                  <a:pt x="121" y="6"/>
                </a:cubicBezTo>
                <a:cubicBezTo>
                  <a:pt x="116" y="4"/>
                  <a:pt x="111" y="2"/>
                  <a:pt x="105" y="1"/>
                </a:cubicBezTo>
                <a:cubicBezTo>
                  <a:pt x="99" y="0"/>
                  <a:pt x="93" y="0"/>
                  <a:pt x="87" y="0"/>
                </a:cubicBezTo>
                <a:cubicBezTo>
                  <a:pt x="82" y="0"/>
                  <a:pt x="76" y="0"/>
                  <a:pt x="70" y="1"/>
                </a:cubicBezTo>
                <a:cubicBezTo>
                  <a:pt x="64" y="2"/>
                  <a:pt x="59" y="4"/>
                  <a:pt x="53" y="6"/>
                </a:cubicBezTo>
                <a:cubicBezTo>
                  <a:pt x="48" y="9"/>
                  <a:pt x="43" y="11"/>
                  <a:pt x="39" y="14"/>
                </a:cubicBezTo>
                <a:cubicBezTo>
                  <a:pt x="34" y="18"/>
                  <a:pt x="30" y="21"/>
                  <a:pt x="26" y="25"/>
                </a:cubicBezTo>
                <a:cubicBezTo>
                  <a:pt x="22" y="29"/>
                  <a:pt x="18" y="33"/>
                  <a:pt x="15" y="38"/>
                </a:cubicBezTo>
                <a:cubicBezTo>
                  <a:pt x="12" y="43"/>
                  <a:pt x="9" y="48"/>
                  <a:pt x="7" y="53"/>
                </a:cubicBezTo>
                <a:cubicBezTo>
                  <a:pt x="5" y="58"/>
                  <a:pt x="3" y="64"/>
                  <a:pt x="2" y="69"/>
                </a:cubicBezTo>
                <a:cubicBezTo>
                  <a:pt x="1" y="75"/>
                  <a:pt x="0" y="81"/>
                  <a:pt x="0" y="87"/>
                </a:cubicBezTo>
                <a:cubicBezTo>
                  <a:pt x="0" y="93"/>
                  <a:pt x="1" y="99"/>
                  <a:pt x="2" y="105"/>
                </a:cubicBezTo>
                <a:cubicBezTo>
                  <a:pt x="3" y="110"/>
                  <a:pt x="5" y="116"/>
                  <a:pt x="7" y="121"/>
                </a:cubicBezTo>
                <a:cubicBezTo>
                  <a:pt x="9" y="126"/>
                  <a:pt x="12" y="131"/>
                  <a:pt x="15" y="136"/>
                </a:cubicBezTo>
                <a:cubicBezTo>
                  <a:pt x="18" y="140"/>
                  <a:pt x="22" y="145"/>
                  <a:pt x="26" y="149"/>
                </a:cubicBezTo>
                <a:cubicBezTo>
                  <a:pt x="30" y="153"/>
                  <a:pt x="34" y="156"/>
                  <a:pt x="39" y="159"/>
                </a:cubicBezTo>
                <a:cubicBezTo>
                  <a:pt x="43" y="163"/>
                  <a:pt x="48" y="165"/>
                  <a:pt x="53" y="167"/>
                </a:cubicBezTo>
                <a:cubicBezTo>
                  <a:pt x="59" y="170"/>
                  <a:pt x="64" y="171"/>
                  <a:pt x="70" y="173"/>
                </a:cubicBezTo>
                <a:cubicBezTo>
                  <a:pt x="76" y="174"/>
                  <a:pt x="82" y="174"/>
                  <a:pt x="87" y="174"/>
                </a:cubicBezTo>
                <a:cubicBezTo>
                  <a:pt x="93" y="174"/>
                  <a:pt x="99" y="174"/>
                  <a:pt x="105" y="173"/>
                </a:cubicBezTo>
                <a:cubicBezTo>
                  <a:pt x="111" y="171"/>
                  <a:pt x="116" y="170"/>
                  <a:pt x="121" y="167"/>
                </a:cubicBezTo>
                <a:cubicBezTo>
                  <a:pt x="127" y="165"/>
                  <a:pt x="132" y="163"/>
                  <a:pt x="136" y="159"/>
                </a:cubicBezTo>
                <a:cubicBezTo>
                  <a:pt x="141" y="156"/>
                  <a:pt x="145" y="153"/>
                  <a:pt x="149" y="149"/>
                </a:cubicBezTo>
                <a:cubicBezTo>
                  <a:pt x="153" y="145"/>
                  <a:pt x="157" y="140"/>
                  <a:pt x="160" y="136"/>
                </a:cubicBezTo>
                <a:cubicBezTo>
                  <a:pt x="163" y="131"/>
                  <a:pt x="166" y="126"/>
                  <a:pt x="168" y="121"/>
                </a:cubicBezTo>
                <a:cubicBezTo>
                  <a:pt x="170" y="116"/>
                  <a:pt x="172" y="110"/>
                  <a:pt x="173" y="105"/>
                </a:cubicBezTo>
                <a:cubicBezTo>
                  <a:pt x="174" y="99"/>
                  <a:pt x="175" y="93"/>
                  <a:pt x="175" y="87"/>
                </a:cubicBezTo>
                <a:cubicBezTo>
                  <a:pt x="175" y="81"/>
                  <a:pt x="174" y="75"/>
                  <a:pt x="173" y="69"/>
                </a:cubicBezTo>
                <a:close/>
                <a:moveTo>
                  <a:pt x="162" y="86"/>
                </a:moveTo>
                <a:cubicBezTo>
                  <a:pt x="161" y="86"/>
                  <a:pt x="136" y="81"/>
                  <a:pt x="110" y="84"/>
                </a:cubicBezTo>
                <a:cubicBezTo>
                  <a:pt x="110" y="82"/>
                  <a:pt x="109" y="81"/>
                  <a:pt x="108" y="80"/>
                </a:cubicBezTo>
                <a:cubicBezTo>
                  <a:pt x="107" y="76"/>
                  <a:pt x="105" y="73"/>
                  <a:pt x="104" y="69"/>
                </a:cubicBezTo>
                <a:cubicBezTo>
                  <a:pt x="133" y="57"/>
                  <a:pt x="145" y="40"/>
                  <a:pt x="145" y="40"/>
                </a:cubicBezTo>
                <a:cubicBezTo>
                  <a:pt x="156" y="52"/>
                  <a:pt x="162" y="68"/>
                  <a:pt x="162" y="86"/>
                </a:cubicBezTo>
                <a:close/>
                <a:moveTo>
                  <a:pt x="137" y="31"/>
                </a:moveTo>
                <a:cubicBezTo>
                  <a:pt x="137" y="31"/>
                  <a:pt x="126" y="47"/>
                  <a:pt x="98" y="58"/>
                </a:cubicBezTo>
                <a:cubicBezTo>
                  <a:pt x="85" y="35"/>
                  <a:pt x="71" y="16"/>
                  <a:pt x="70" y="14"/>
                </a:cubicBezTo>
                <a:cubicBezTo>
                  <a:pt x="76" y="13"/>
                  <a:pt x="81" y="12"/>
                  <a:pt x="87" y="12"/>
                </a:cubicBezTo>
                <a:cubicBezTo>
                  <a:pt x="106" y="12"/>
                  <a:pt x="124" y="19"/>
                  <a:pt x="137" y="31"/>
                </a:cubicBezTo>
                <a:close/>
                <a:moveTo>
                  <a:pt x="70" y="14"/>
                </a:moveTo>
                <a:cubicBezTo>
                  <a:pt x="70" y="14"/>
                  <a:pt x="70" y="14"/>
                  <a:pt x="70" y="14"/>
                </a:cubicBezTo>
                <a:cubicBezTo>
                  <a:pt x="70" y="14"/>
                  <a:pt x="69" y="15"/>
                  <a:pt x="69" y="15"/>
                </a:cubicBezTo>
                <a:cubicBezTo>
                  <a:pt x="69" y="15"/>
                  <a:pt x="70" y="15"/>
                  <a:pt x="70" y="14"/>
                </a:cubicBezTo>
                <a:close/>
                <a:moveTo>
                  <a:pt x="56" y="19"/>
                </a:moveTo>
                <a:cubicBezTo>
                  <a:pt x="57" y="21"/>
                  <a:pt x="70" y="39"/>
                  <a:pt x="83" y="62"/>
                </a:cubicBezTo>
                <a:cubicBezTo>
                  <a:pt x="47" y="72"/>
                  <a:pt x="16" y="72"/>
                  <a:pt x="14" y="72"/>
                </a:cubicBezTo>
                <a:cubicBezTo>
                  <a:pt x="19" y="48"/>
                  <a:pt x="35" y="29"/>
                  <a:pt x="56" y="19"/>
                </a:cubicBezTo>
                <a:close/>
                <a:moveTo>
                  <a:pt x="13" y="87"/>
                </a:moveTo>
                <a:cubicBezTo>
                  <a:pt x="13" y="86"/>
                  <a:pt x="13" y="85"/>
                  <a:pt x="13" y="85"/>
                </a:cubicBezTo>
                <a:cubicBezTo>
                  <a:pt x="14" y="85"/>
                  <a:pt x="51" y="85"/>
                  <a:pt x="90" y="74"/>
                </a:cubicBezTo>
                <a:cubicBezTo>
                  <a:pt x="92" y="78"/>
                  <a:pt x="94" y="82"/>
                  <a:pt x="96" y="87"/>
                </a:cubicBezTo>
                <a:cubicBezTo>
                  <a:pt x="95" y="87"/>
                  <a:pt x="94" y="87"/>
                  <a:pt x="93" y="88"/>
                </a:cubicBezTo>
                <a:cubicBezTo>
                  <a:pt x="52" y="101"/>
                  <a:pt x="32" y="137"/>
                  <a:pt x="32" y="137"/>
                </a:cubicBezTo>
                <a:cubicBezTo>
                  <a:pt x="32" y="137"/>
                  <a:pt x="32" y="137"/>
                  <a:pt x="32" y="137"/>
                </a:cubicBezTo>
                <a:cubicBezTo>
                  <a:pt x="20" y="124"/>
                  <a:pt x="13" y="106"/>
                  <a:pt x="13" y="87"/>
                </a:cubicBezTo>
                <a:close/>
                <a:moveTo>
                  <a:pt x="87" y="162"/>
                </a:moveTo>
                <a:cubicBezTo>
                  <a:pt x="69" y="162"/>
                  <a:pt x="53" y="155"/>
                  <a:pt x="40" y="144"/>
                </a:cubicBezTo>
                <a:cubicBezTo>
                  <a:pt x="41" y="145"/>
                  <a:pt x="42" y="146"/>
                  <a:pt x="42" y="146"/>
                </a:cubicBezTo>
                <a:cubicBezTo>
                  <a:pt x="42" y="146"/>
                  <a:pt x="56" y="115"/>
                  <a:pt x="100" y="99"/>
                </a:cubicBezTo>
                <a:cubicBezTo>
                  <a:pt x="100" y="99"/>
                  <a:pt x="100" y="99"/>
                  <a:pt x="101" y="99"/>
                </a:cubicBezTo>
                <a:cubicBezTo>
                  <a:pt x="111" y="126"/>
                  <a:pt x="115" y="149"/>
                  <a:pt x="117" y="156"/>
                </a:cubicBezTo>
                <a:cubicBezTo>
                  <a:pt x="108" y="159"/>
                  <a:pt x="98" y="162"/>
                  <a:pt x="87" y="162"/>
                </a:cubicBezTo>
                <a:close/>
                <a:moveTo>
                  <a:pt x="129" y="149"/>
                </a:moveTo>
                <a:cubicBezTo>
                  <a:pt x="128" y="144"/>
                  <a:pt x="124" y="122"/>
                  <a:pt x="115" y="96"/>
                </a:cubicBezTo>
                <a:cubicBezTo>
                  <a:pt x="139" y="92"/>
                  <a:pt x="160" y="98"/>
                  <a:pt x="161" y="99"/>
                </a:cubicBezTo>
                <a:cubicBezTo>
                  <a:pt x="158" y="120"/>
                  <a:pt x="146" y="138"/>
                  <a:pt x="129" y="1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4" name="Freeform 21"/>
          <p:cNvSpPr>
            <a:spLocks/>
          </p:cNvSpPr>
          <p:nvPr/>
        </p:nvSpPr>
        <p:spPr bwMode="auto">
          <a:xfrm>
            <a:off x="3935694" y="3749688"/>
            <a:ext cx="574402" cy="571602"/>
          </a:xfrm>
          <a:custGeom>
            <a:avLst/>
            <a:gdLst>
              <a:gd name="T0" fmla="*/ 766097 w 228"/>
              <a:gd name="T1" fmla="*/ 0 h 227"/>
              <a:gd name="T2" fmla="*/ 0 w 228"/>
              <a:gd name="T3" fmla="*/ 765642 h 227"/>
              <a:gd name="T4" fmla="*/ 456970 w 228"/>
              <a:gd name="T5" fmla="*/ 1464122 h 227"/>
              <a:gd name="T6" fmla="*/ 470410 w 228"/>
              <a:gd name="T7" fmla="*/ 1289502 h 227"/>
              <a:gd name="T8" fmla="*/ 571212 w 228"/>
              <a:gd name="T9" fmla="*/ 873100 h 227"/>
              <a:gd name="T10" fmla="*/ 544332 w 228"/>
              <a:gd name="T11" fmla="*/ 752209 h 227"/>
              <a:gd name="T12" fmla="*/ 692175 w 228"/>
              <a:gd name="T13" fmla="*/ 550725 h 227"/>
              <a:gd name="T14" fmla="*/ 799697 w 228"/>
              <a:gd name="T15" fmla="*/ 664899 h 227"/>
              <a:gd name="T16" fmla="*/ 732496 w 228"/>
              <a:gd name="T17" fmla="*/ 940262 h 227"/>
              <a:gd name="T18" fmla="*/ 853458 w 228"/>
              <a:gd name="T19" fmla="*/ 1088017 h 227"/>
              <a:gd name="T20" fmla="*/ 1095384 w 228"/>
              <a:gd name="T21" fmla="*/ 678332 h 227"/>
              <a:gd name="T22" fmla="*/ 772817 w 228"/>
              <a:gd name="T23" fmla="*/ 382821 h 227"/>
              <a:gd name="T24" fmla="*/ 396489 w 228"/>
              <a:gd name="T25" fmla="*/ 752209 h 227"/>
              <a:gd name="T26" fmla="*/ 450250 w 228"/>
              <a:gd name="T27" fmla="*/ 899965 h 227"/>
              <a:gd name="T28" fmla="*/ 456970 w 228"/>
              <a:gd name="T29" fmla="*/ 946978 h 227"/>
              <a:gd name="T30" fmla="*/ 443530 w 228"/>
              <a:gd name="T31" fmla="*/ 1007423 h 227"/>
              <a:gd name="T32" fmla="*/ 403209 w 228"/>
              <a:gd name="T33" fmla="*/ 1027572 h 227"/>
              <a:gd name="T34" fmla="*/ 248645 w 228"/>
              <a:gd name="T35" fmla="*/ 732061 h 227"/>
              <a:gd name="T36" fmla="*/ 792977 w 228"/>
              <a:gd name="T37" fmla="*/ 255214 h 227"/>
              <a:gd name="T38" fmla="*/ 1283548 w 228"/>
              <a:gd name="T39" fmla="*/ 691764 h 227"/>
              <a:gd name="T40" fmla="*/ 866899 w 228"/>
              <a:gd name="T41" fmla="*/ 1215624 h 227"/>
              <a:gd name="T42" fmla="*/ 678735 w 228"/>
              <a:gd name="T43" fmla="*/ 1121598 h 227"/>
              <a:gd name="T44" fmla="*/ 624973 w 228"/>
              <a:gd name="T45" fmla="*/ 1329799 h 227"/>
              <a:gd name="T46" fmla="*/ 551052 w 228"/>
              <a:gd name="T47" fmla="*/ 1497702 h 227"/>
              <a:gd name="T48" fmla="*/ 766097 w 228"/>
              <a:gd name="T49" fmla="*/ 1524567 h 227"/>
              <a:gd name="T50" fmla="*/ 1532193 w 228"/>
              <a:gd name="T51" fmla="*/ 765642 h 227"/>
              <a:gd name="T52" fmla="*/ 766097 w 228"/>
              <a:gd name="T53" fmla="*/ 0 h 22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27"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60"/>
                  <a:pt x="28" y="200"/>
                  <a:pt x="68" y="218"/>
                </a:cubicBezTo>
                <a:cubicBezTo>
                  <a:pt x="68" y="210"/>
                  <a:pt x="68" y="200"/>
                  <a:pt x="70" y="192"/>
                </a:cubicBezTo>
                <a:cubicBezTo>
                  <a:pt x="73" y="183"/>
                  <a:pt x="85" y="130"/>
                  <a:pt x="85" y="130"/>
                </a:cubicBezTo>
                <a:cubicBezTo>
                  <a:pt x="85" y="130"/>
                  <a:pt x="81" y="122"/>
                  <a:pt x="81" y="112"/>
                </a:cubicBezTo>
                <a:cubicBezTo>
                  <a:pt x="81" y="95"/>
                  <a:pt x="91" y="82"/>
                  <a:pt x="103" y="82"/>
                </a:cubicBezTo>
                <a:cubicBezTo>
                  <a:pt x="114" y="82"/>
                  <a:pt x="119" y="90"/>
                  <a:pt x="119" y="99"/>
                </a:cubicBezTo>
                <a:cubicBezTo>
                  <a:pt x="119" y="110"/>
                  <a:pt x="112" y="125"/>
                  <a:pt x="109" y="140"/>
                </a:cubicBezTo>
                <a:cubicBezTo>
                  <a:pt x="106" y="152"/>
                  <a:pt x="115" y="162"/>
                  <a:pt x="127" y="162"/>
                </a:cubicBezTo>
                <a:cubicBezTo>
                  <a:pt x="148" y="162"/>
                  <a:pt x="163" y="134"/>
                  <a:pt x="163" y="101"/>
                </a:cubicBezTo>
                <a:cubicBezTo>
                  <a:pt x="163" y="76"/>
                  <a:pt x="146" y="57"/>
                  <a:pt x="115" y="57"/>
                </a:cubicBezTo>
                <a:cubicBezTo>
                  <a:pt x="81" y="57"/>
                  <a:pt x="59" y="83"/>
                  <a:pt x="59" y="112"/>
                </a:cubicBezTo>
                <a:cubicBezTo>
                  <a:pt x="59" y="122"/>
                  <a:pt x="62" y="129"/>
                  <a:pt x="67" y="134"/>
                </a:cubicBezTo>
                <a:cubicBezTo>
                  <a:pt x="69" y="137"/>
                  <a:pt x="69" y="138"/>
                  <a:pt x="68" y="141"/>
                </a:cubicBezTo>
                <a:cubicBezTo>
                  <a:pt x="68" y="143"/>
                  <a:pt x="67" y="148"/>
                  <a:pt x="66" y="150"/>
                </a:cubicBezTo>
                <a:cubicBezTo>
                  <a:pt x="65" y="153"/>
                  <a:pt x="63" y="154"/>
                  <a:pt x="60" y="153"/>
                </a:cubicBezTo>
                <a:cubicBezTo>
                  <a:pt x="44" y="146"/>
                  <a:pt x="37" y="129"/>
                  <a:pt x="37" y="109"/>
                </a:cubicBezTo>
                <a:cubicBezTo>
                  <a:pt x="37" y="77"/>
                  <a:pt x="64" y="38"/>
                  <a:pt x="118" y="38"/>
                </a:cubicBezTo>
                <a:cubicBezTo>
                  <a:pt x="162" y="38"/>
                  <a:pt x="191" y="70"/>
                  <a:pt x="191" y="103"/>
                </a:cubicBezTo>
                <a:cubicBezTo>
                  <a:pt x="191" y="148"/>
                  <a:pt x="166" y="181"/>
                  <a:pt x="129" y="181"/>
                </a:cubicBezTo>
                <a:cubicBezTo>
                  <a:pt x="117" y="181"/>
                  <a:pt x="105" y="175"/>
                  <a:pt x="101" y="167"/>
                </a:cubicBezTo>
                <a:cubicBezTo>
                  <a:pt x="101" y="167"/>
                  <a:pt x="95" y="193"/>
                  <a:pt x="93" y="198"/>
                </a:cubicBezTo>
                <a:cubicBezTo>
                  <a:pt x="91" y="207"/>
                  <a:pt x="86" y="216"/>
                  <a:pt x="82" y="223"/>
                </a:cubicBezTo>
                <a:cubicBezTo>
                  <a:pt x="92" y="226"/>
                  <a:pt x="103" y="227"/>
                  <a:pt x="114" y="227"/>
                </a:cubicBezTo>
                <a:cubicBezTo>
                  <a:pt x="177" y="227"/>
                  <a:pt x="228" y="176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25" name="Freeform 22"/>
          <p:cNvSpPr>
            <a:spLocks noEditPoints="1"/>
          </p:cNvSpPr>
          <p:nvPr/>
        </p:nvSpPr>
        <p:spPr bwMode="auto">
          <a:xfrm>
            <a:off x="5677947" y="2341521"/>
            <a:ext cx="513688" cy="512656"/>
          </a:xfrm>
          <a:custGeom>
            <a:avLst/>
            <a:gdLst>
              <a:gd name="T0" fmla="*/ 1101028 w 204"/>
              <a:gd name="T1" fmla="*/ 0 h 204"/>
              <a:gd name="T2" fmla="*/ 261830 w 204"/>
              <a:gd name="T3" fmla="*/ 0 h 204"/>
              <a:gd name="T4" fmla="*/ 0 w 204"/>
              <a:gd name="T5" fmla="*/ 261344 h 204"/>
              <a:gd name="T6" fmla="*/ 0 w 204"/>
              <a:gd name="T7" fmla="*/ 542791 h 204"/>
              <a:gd name="T8" fmla="*/ 0 w 204"/>
              <a:gd name="T9" fmla="*/ 1098985 h 204"/>
              <a:gd name="T10" fmla="*/ 261830 w 204"/>
              <a:gd name="T11" fmla="*/ 1367030 h 204"/>
              <a:gd name="T12" fmla="*/ 1101028 w 204"/>
              <a:gd name="T13" fmla="*/ 1367030 h 204"/>
              <a:gd name="T14" fmla="*/ 1369571 w 204"/>
              <a:gd name="T15" fmla="*/ 1098985 h 204"/>
              <a:gd name="T16" fmla="*/ 1369571 w 204"/>
              <a:gd name="T17" fmla="*/ 542791 h 204"/>
              <a:gd name="T18" fmla="*/ 1369571 w 204"/>
              <a:gd name="T19" fmla="*/ 261344 h 204"/>
              <a:gd name="T20" fmla="*/ 1101028 w 204"/>
              <a:gd name="T21" fmla="*/ 0 h 204"/>
              <a:gd name="T22" fmla="*/ 1181591 w 204"/>
              <a:gd name="T23" fmla="*/ 154126 h 204"/>
              <a:gd name="T24" fmla="*/ 1208445 w 204"/>
              <a:gd name="T25" fmla="*/ 154126 h 204"/>
              <a:gd name="T26" fmla="*/ 1208445 w 204"/>
              <a:gd name="T27" fmla="*/ 187632 h 204"/>
              <a:gd name="T28" fmla="*/ 1208445 w 204"/>
              <a:gd name="T29" fmla="*/ 388665 h 204"/>
              <a:gd name="T30" fmla="*/ 980183 w 204"/>
              <a:gd name="T31" fmla="*/ 388665 h 204"/>
              <a:gd name="T32" fmla="*/ 980183 w 204"/>
              <a:gd name="T33" fmla="*/ 160827 h 204"/>
              <a:gd name="T34" fmla="*/ 1181591 w 204"/>
              <a:gd name="T35" fmla="*/ 154126 h 204"/>
              <a:gd name="T36" fmla="*/ 490092 w 204"/>
              <a:gd name="T37" fmla="*/ 542791 h 204"/>
              <a:gd name="T38" fmla="*/ 684786 w 204"/>
              <a:gd name="T39" fmla="*/ 442274 h 204"/>
              <a:gd name="T40" fmla="*/ 879479 w 204"/>
              <a:gd name="T41" fmla="*/ 542791 h 204"/>
              <a:gd name="T42" fmla="*/ 926475 w 204"/>
              <a:gd name="T43" fmla="*/ 683515 h 204"/>
              <a:gd name="T44" fmla="*/ 684786 w 204"/>
              <a:gd name="T45" fmla="*/ 924756 h 204"/>
              <a:gd name="T46" fmla="*/ 443097 w 204"/>
              <a:gd name="T47" fmla="*/ 683515 h 204"/>
              <a:gd name="T48" fmla="*/ 490092 w 204"/>
              <a:gd name="T49" fmla="*/ 542791 h 204"/>
              <a:gd name="T50" fmla="*/ 1235299 w 204"/>
              <a:gd name="T51" fmla="*/ 1098985 h 204"/>
              <a:gd name="T52" fmla="*/ 1101028 w 204"/>
              <a:gd name="T53" fmla="*/ 1233007 h 204"/>
              <a:gd name="T54" fmla="*/ 261830 w 204"/>
              <a:gd name="T55" fmla="*/ 1233007 h 204"/>
              <a:gd name="T56" fmla="*/ 134272 w 204"/>
              <a:gd name="T57" fmla="*/ 1098985 h 204"/>
              <a:gd name="T58" fmla="*/ 134272 w 204"/>
              <a:gd name="T59" fmla="*/ 542791 h 204"/>
              <a:gd name="T60" fmla="*/ 335679 w 204"/>
              <a:gd name="T61" fmla="*/ 542791 h 204"/>
              <a:gd name="T62" fmla="*/ 308825 w 204"/>
              <a:gd name="T63" fmla="*/ 683515 h 204"/>
              <a:gd name="T64" fmla="*/ 684786 w 204"/>
              <a:gd name="T65" fmla="*/ 1058778 h 204"/>
              <a:gd name="T66" fmla="*/ 1054033 w 204"/>
              <a:gd name="T67" fmla="*/ 683515 h 204"/>
              <a:gd name="T68" fmla="*/ 1027178 w 204"/>
              <a:gd name="T69" fmla="*/ 542791 h 204"/>
              <a:gd name="T70" fmla="*/ 1235299 w 204"/>
              <a:gd name="T71" fmla="*/ 542791 h 204"/>
              <a:gd name="T72" fmla="*/ 1235299 w 204"/>
              <a:gd name="T73" fmla="*/ 1098985 h 20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04" h="204">
                <a:moveTo>
                  <a:pt x="164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8"/>
                  <a:pt x="0" y="3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86"/>
                  <a:pt x="17" y="204"/>
                  <a:pt x="39" y="204"/>
                </a:cubicBezTo>
                <a:cubicBezTo>
                  <a:pt x="164" y="204"/>
                  <a:pt x="164" y="204"/>
                  <a:pt x="164" y="204"/>
                </a:cubicBezTo>
                <a:cubicBezTo>
                  <a:pt x="186" y="204"/>
                  <a:pt x="204" y="186"/>
                  <a:pt x="204" y="164"/>
                </a:cubicBezTo>
                <a:cubicBezTo>
                  <a:pt x="204" y="81"/>
                  <a:pt x="204" y="81"/>
                  <a:pt x="204" y="81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4" y="18"/>
                  <a:pt x="186" y="0"/>
                  <a:pt x="164" y="0"/>
                </a:cubicBezTo>
                <a:close/>
                <a:moveTo>
                  <a:pt x="176" y="23"/>
                </a:moveTo>
                <a:cubicBezTo>
                  <a:pt x="180" y="23"/>
                  <a:pt x="180" y="23"/>
                  <a:pt x="180" y="23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180" y="58"/>
                  <a:pt x="180" y="58"/>
                  <a:pt x="180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24"/>
                  <a:pt x="146" y="24"/>
                  <a:pt x="146" y="24"/>
                </a:cubicBezTo>
                <a:lnTo>
                  <a:pt x="176" y="23"/>
                </a:lnTo>
                <a:close/>
                <a:moveTo>
                  <a:pt x="73" y="81"/>
                </a:moveTo>
                <a:cubicBezTo>
                  <a:pt x="79" y="72"/>
                  <a:pt x="90" y="66"/>
                  <a:pt x="102" y="66"/>
                </a:cubicBezTo>
                <a:cubicBezTo>
                  <a:pt x="114" y="66"/>
                  <a:pt x="124" y="72"/>
                  <a:pt x="131" y="81"/>
                </a:cubicBezTo>
                <a:cubicBezTo>
                  <a:pt x="135" y="87"/>
                  <a:pt x="138" y="94"/>
                  <a:pt x="138" y="102"/>
                </a:cubicBezTo>
                <a:cubicBezTo>
                  <a:pt x="138" y="122"/>
                  <a:pt x="121" y="138"/>
                  <a:pt x="102" y="138"/>
                </a:cubicBezTo>
                <a:cubicBezTo>
                  <a:pt x="82" y="138"/>
                  <a:pt x="66" y="122"/>
                  <a:pt x="66" y="102"/>
                </a:cubicBezTo>
                <a:cubicBezTo>
                  <a:pt x="66" y="94"/>
                  <a:pt x="68" y="87"/>
                  <a:pt x="73" y="81"/>
                </a:cubicBezTo>
                <a:close/>
                <a:moveTo>
                  <a:pt x="184" y="164"/>
                </a:moveTo>
                <a:cubicBezTo>
                  <a:pt x="184" y="175"/>
                  <a:pt x="175" y="184"/>
                  <a:pt x="164" y="184"/>
                </a:cubicBezTo>
                <a:cubicBezTo>
                  <a:pt x="39" y="184"/>
                  <a:pt x="39" y="184"/>
                  <a:pt x="39" y="184"/>
                </a:cubicBezTo>
                <a:cubicBezTo>
                  <a:pt x="28" y="184"/>
                  <a:pt x="20" y="175"/>
                  <a:pt x="20" y="164"/>
                </a:cubicBezTo>
                <a:cubicBezTo>
                  <a:pt x="20" y="81"/>
                  <a:pt x="20" y="81"/>
                  <a:pt x="20" y="81"/>
                </a:cubicBezTo>
                <a:cubicBezTo>
                  <a:pt x="50" y="81"/>
                  <a:pt x="50" y="81"/>
                  <a:pt x="50" y="81"/>
                </a:cubicBezTo>
                <a:cubicBezTo>
                  <a:pt x="47" y="87"/>
                  <a:pt x="46" y="95"/>
                  <a:pt x="46" y="102"/>
                </a:cubicBezTo>
                <a:cubicBezTo>
                  <a:pt x="46" y="133"/>
                  <a:pt x="71" y="158"/>
                  <a:pt x="102" y="158"/>
                </a:cubicBezTo>
                <a:cubicBezTo>
                  <a:pt x="132" y="158"/>
                  <a:pt x="157" y="133"/>
                  <a:pt x="157" y="102"/>
                </a:cubicBezTo>
                <a:cubicBezTo>
                  <a:pt x="157" y="95"/>
                  <a:pt x="156" y="87"/>
                  <a:pt x="153" y="81"/>
                </a:cubicBezTo>
                <a:cubicBezTo>
                  <a:pt x="184" y="81"/>
                  <a:pt x="184" y="81"/>
                  <a:pt x="184" y="81"/>
                </a:cubicBezTo>
                <a:lnTo>
                  <a:pt x="184" y="1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 sz="800" dirty="0">
              <a:solidFill>
                <a:schemeClr val="bg1"/>
              </a:solidFill>
            </a:endParaRPr>
          </a:p>
        </p:txBody>
      </p:sp>
      <p:grpSp>
        <p:nvGrpSpPr>
          <p:cNvPr id="4" name="Group 50"/>
          <p:cNvGrpSpPr/>
          <p:nvPr/>
        </p:nvGrpSpPr>
        <p:grpSpPr>
          <a:xfrm>
            <a:off x="4686547" y="1390785"/>
            <a:ext cx="463028" cy="430767"/>
            <a:chOff x="3338513" y="696913"/>
            <a:chExt cx="771525" cy="717550"/>
          </a:xfrm>
          <a:solidFill>
            <a:schemeClr val="accent2"/>
          </a:solidFill>
        </p:grpSpPr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3586163" y="696913"/>
              <a:ext cx="523875" cy="717550"/>
            </a:xfrm>
            <a:custGeom>
              <a:avLst/>
              <a:gdLst>
                <a:gd name="T0" fmla="*/ 115 w 125"/>
                <a:gd name="T1" fmla="*/ 63 h 171"/>
                <a:gd name="T2" fmla="*/ 69 w 125"/>
                <a:gd name="T3" fmla="*/ 63 h 171"/>
                <a:gd name="T4" fmla="*/ 85 w 125"/>
                <a:gd name="T5" fmla="*/ 32 h 171"/>
                <a:gd name="T6" fmla="*/ 74 w 125"/>
                <a:gd name="T7" fmla="*/ 0 h 171"/>
                <a:gd name="T8" fmla="*/ 61 w 125"/>
                <a:gd name="T9" fmla="*/ 21 h 171"/>
                <a:gd name="T10" fmla="*/ 37 w 125"/>
                <a:gd name="T11" fmla="*/ 53 h 171"/>
                <a:gd name="T12" fmla="*/ 0 w 125"/>
                <a:gd name="T13" fmla="*/ 70 h 171"/>
                <a:gd name="T14" fmla="*/ 0 w 125"/>
                <a:gd name="T15" fmla="*/ 71 h 171"/>
                <a:gd name="T16" fmla="*/ 0 w 125"/>
                <a:gd name="T17" fmla="*/ 148 h 171"/>
                <a:gd name="T18" fmla="*/ 26 w 125"/>
                <a:gd name="T19" fmla="*/ 155 h 171"/>
                <a:gd name="T20" fmla="*/ 76 w 125"/>
                <a:gd name="T21" fmla="*/ 171 h 171"/>
                <a:gd name="T22" fmla="*/ 91 w 125"/>
                <a:gd name="T23" fmla="*/ 147 h 171"/>
                <a:gd name="T24" fmla="*/ 103 w 125"/>
                <a:gd name="T25" fmla="*/ 121 h 171"/>
                <a:gd name="T26" fmla="*/ 107 w 125"/>
                <a:gd name="T27" fmla="*/ 91 h 171"/>
                <a:gd name="T28" fmla="*/ 115 w 125"/>
                <a:gd name="T29" fmla="*/ 6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171">
                  <a:moveTo>
                    <a:pt x="115" y="63"/>
                  </a:moveTo>
                  <a:cubicBezTo>
                    <a:pt x="105" y="57"/>
                    <a:pt x="69" y="63"/>
                    <a:pt x="69" y="63"/>
                  </a:cubicBezTo>
                  <a:cubicBezTo>
                    <a:pt x="75" y="59"/>
                    <a:pt x="85" y="38"/>
                    <a:pt x="85" y="32"/>
                  </a:cubicBezTo>
                  <a:cubicBezTo>
                    <a:pt x="86" y="19"/>
                    <a:pt x="83" y="0"/>
                    <a:pt x="74" y="0"/>
                  </a:cubicBezTo>
                  <a:cubicBezTo>
                    <a:pt x="64" y="0"/>
                    <a:pt x="62" y="16"/>
                    <a:pt x="61" y="21"/>
                  </a:cubicBezTo>
                  <a:cubicBezTo>
                    <a:pt x="59" y="35"/>
                    <a:pt x="46" y="48"/>
                    <a:pt x="37" y="53"/>
                  </a:cubicBezTo>
                  <a:cubicBezTo>
                    <a:pt x="25" y="60"/>
                    <a:pt x="16" y="66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9" y="148"/>
                    <a:pt x="18" y="150"/>
                    <a:pt x="26" y="155"/>
                  </a:cubicBezTo>
                  <a:cubicBezTo>
                    <a:pt x="43" y="164"/>
                    <a:pt x="56" y="171"/>
                    <a:pt x="76" y="171"/>
                  </a:cubicBezTo>
                  <a:cubicBezTo>
                    <a:pt x="106" y="171"/>
                    <a:pt x="103" y="148"/>
                    <a:pt x="91" y="147"/>
                  </a:cubicBezTo>
                  <a:cubicBezTo>
                    <a:pt x="115" y="148"/>
                    <a:pt x="117" y="128"/>
                    <a:pt x="103" y="121"/>
                  </a:cubicBezTo>
                  <a:cubicBezTo>
                    <a:pt x="125" y="121"/>
                    <a:pt x="122" y="93"/>
                    <a:pt x="107" y="91"/>
                  </a:cubicBezTo>
                  <a:cubicBezTo>
                    <a:pt x="124" y="92"/>
                    <a:pt x="125" y="70"/>
                    <a:pt x="11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/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3338513" y="960438"/>
              <a:ext cx="163513" cy="390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/>
            </a:p>
          </p:txBody>
        </p:sp>
      </p:grpSp>
      <p:grpSp>
        <p:nvGrpSpPr>
          <p:cNvPr id="5" name="Group 53"/>
          <p:cNvGrpSpPr/>
          <p:nvPr/>
        </p:nvGrpSpPr>
        <p:grpSpPr>
          <a:xfrm>
            <a:off x="3942385" y="1938735"/>
            <a:ext cx="616619" cy="577657"/>
            <a:chOff x="544513" y="3295650"/>
            <a:chExt cx="1325563" cy="1241425"/>
          </a:xfrm>
          <a:solidFill>
            <a:schemeClr val="accent2"/>
          </a:solidFill>
        </p:grpSpPr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692151" y="3351213"/>
              <a:ext cx="1077913" cy="1185862"/>
            </a:xfrm>
            <a:custGeom>
              <a:avLst/>
              <a:gdLst>
                <a:gd name="T0" fmla="*/ 55 w 257"/>
                <a:gd name="T1" fmla="*/ 128 h 283"/>
                <a:gd name="T2" fmla="*/ 49 w 257"/>
                <a:gd name="T3" fmla="*/ 128 h 283"/>
                <a:gd name="T4" fmla="*/ 43 w 257"/>
                <a:gd name="T5" fmla="*/ 129 h 283"/>
                <a:gd name="T6" fmla="*/ 36 w 257"/>
                <a:gd name="T7" fmla="*/ 133 h 283"/>
                <a:gd name="T8" fmla="*/ 9 w 257"/>
                <a:gd name="T9" fmla="*/ 145 h 283"/>
                <a:gd name="T10" fmla="*/ 4 w 257"/>
                <a:gd name="T11" fmla="*/ 167 h 283"/>
                <a:gd name="T12" fmla="*/ 26 w 257"/>
                <a:gd name="T13" fmla="*/ 218 h 283"/>
                <a:gd name="T14" fmla="*/ 46 w 257"/>
                <a:gd name="T15" fmla="*/ 229 h 283"/>
                <a:gd name="T16" fmla="*/ 61 w 257"/>
                <a:gd name="T17" fmla="*/ 223 h 283"/>
                <a:gd name="T18" fmla="*/ 73 w 257"/>
                <a:gd name="T19" fmla="*/ 243 h 283"/>
                <a:gd name="T20" fmla="*/ 77 w 257"/>
                <a:gd name="T21" fmla="*/ 240 h 283"/>
                <a:gd name="T22" fmla="*/ 106 w 257"/>
                <a:gd name="T23" fmla="*/ 273 h 283"/>
                <a:gd name="T24" fmla="*/ 139 w 257"/>
                <a:gd name="T25" fmla="*/ 275 h 283"/>
                <a:gd name="T26" fmla="*/ 141 w 257"/>
                <a:gd name="T27" fmla="*/ 242 h 283"/>
                <a:gd name="T28" fmla="*/ 138 w 257"/>
                <a:gd name="T29" fmla="*/ 239 h 283"/>
                <a:gd name="T30" fmla="*/ 138 w 257"/>
                <a:gd name="T31" fmla="*/ 239 h 283"/>
                <a:gd name="T32" fmla="*/ 112 w 257"/>
                <a:gd name="T33" fmla="*/ 209 h 283"/>
                <a:gd name="T34" fmla="*/ 128 w 257"/>
                <a:gd name="T35" fmla="*/ 194 h 283"/>
                <a:gd name="T36" fmla="*/ 131 w 257"/>
                <a:gd name="T37" fmla="*/ 193 h 283"/>
                <a:gd name="T38" fmla="*/ 257 w 257"/>
                <a:gd name="T39" fmla="*/ 188 h 283"/>
                <a:gd name="T40" fmla="*/ 174 w 257"/>
                <a:gd name="T41" fmla="*/ 0 h 283"/>
                <a:gd name="T42" fmla="*/ 55 w 257"/>
                <a:gd name="T43" fmla="*/ 12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7" h="283">
                  <a:moveTo>
                    <a:pt x="55" y="128"/>
                  </a:moveTo>
                  <a:cubicBezTo>
                    <a:pt x="53" y="127"/>
                    <a:pt x="51" y="127"/>
                    <a:pt x="49" y="128"/>
                  </a:cubicBezTo>
                  <a:cubicBezTo>
                    <a:pt x="47" y="128"/>
                    <a:pt x="45" y="128"/>
                    <a:pt x="43" y="129"/>
                  </a:cubicBezTo>
                  <a:cubicBezTo>
                    <a:pt x="41" y="130"/>
                    <a:pt x="38" y="131"/>
                    <a:pt x="36" y="133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2" y="148"/>
                    <a:pt x="0" y="158"/>
                    <a:pt x="4" y="167"/>
                  </a:cubicBezTo>
                  <a:cubicBezTo>
                    <a:pt x="26" y="218"/>
                    <a:pt x="26" y="218"/>
                    <a:pt x="26" y="218"/>
                  </a:cubicBezTo>
                  <a:cubicBezTo>
                    <a:pt x="30" y="227"/>
                    <a:pt x="39" y="232"/>
                    <a:pt x="46" y="229"/>
                  </a:cubicBezTo>
                  <a:cubicBezTo>
                    <a:pt x="61" y="223"/>
                    <a:pt x="61" y="223"/>
                    <a:pt x="61" y="223"/>
                  </a:cubicBezTo>
                  <a:cubicBezTo>
                    <a:pt x="73" y="243"/>
                    <a:pt x="73" y="243"/>
                    <a:pt x="73" y="243"/>
                  </a:cubicBezTo>
                  <a:cubicBezTo>
                    <a:pt x="77" y="240"/>
                    <a:pt x="77" y="240"/>
                    <a:pt x="77" y="240"/>
                  </a:cubicBezTo>
                  <a:cubicBezTo>
                    <a:pt x="106" y="273"/>
                    <a:pt x="106" y="273"/>
                    <a:pt x="106" y="273"/>
                  </a:cubicBezTo>
                  <a:cubicBezTo>
                    <a:pt x="115" y="282"/>
                    <a:pt x="129" y="283"/>
                    <a:pt x="139" y="275"/>
                  </a:cubicBezTo>
                  <a:cubicBezTo>
                    <a:pt x="149" y="266"/>
                    <a:pt x="149" y="251"/>
                    <a:pt x="141" y="242"/>
                  </a:cubicBezTo>
                  <a:cubicBezTo>
                    <a:pt x="138" y="239"/>
                    <a:pt x="138" y="239"/>
                    <a:pt x="138" y="239"/>
                  </a:cubicBezTo>
                  <a:cubicBezTo>
                    <a:pt x="138" y="239"/>
                    <a:pt x="138" y="239"/>
                    <a:pt x="138" y="239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128" y="194"/>
                    <a:pt x="128" y="194"/>
                    <a:pt x="128" y="194"/>
                  </a:cubicBezTo>
                  <a:cubicBezTo>
                    <a:pt x="129" y="194"/>
                    <a:pt x="130" y="193"/>
                    <a:pt x="131" y="193"/>
                  </a:cubicBezTo>
                  <a:cubicBezTo>
                    <a:pt x="197" y="178"/>
                    <a:pt x="257" y="188"/>
                    <a:pt x="257" y="188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1" y="54"/>
                    <a:pt x="86" y="108"/>
                    <a:pt x="55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>
                <a:solidFill>
                  <a:schemeClr val="bg1"/>
                </a:solidFill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1446213" y="3295650"/>
              <a:ext cx="423863" cy="865187"/>
            </a:xfrm>
            <a:custGeom>
              <a:avLst/>
              <a:gdLst>
                <a:gd name="T0" fmla="*/ 0 w 267"/>
                <a:gd name="T1" fmla="*/ 16 h 545"/>
                <a:gd name="T2" fmla="*/ 233 w 267"/>
                <a:gd name="T3" fmla="*/ 545 h 545"/>
                <a:gd name="T4" fmla="*/ 267 w 267"/>
                <a:gd name="T5" fmla="*/ 531 h 545"/>
                <a:gd name="T6" fmla="*/ 32 w 267"/>
                <a:gd name="T7" fmla="*/ 0 h 545"/>
                <a:gd name="T8" fmla="*/ 0 w 267"/>
                <a:gd name="T9" fmla="*/ 1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545">
                  <a:moveTo>
                    <a:pt x="0" y="16"/>
                  </a:moveTo>
                  <a:lnTo>
                    <a:pt x="233" y="545"/>
                  </a:lnTo>
                  <a:lnTo>
                    <a:pt x="267" y="531"/>
                  </a:lnTo>
                  <a:lnTo>
                    <a:pt x="32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>
                <a:solidFill>
                  <a:schemeClr val="bg1"/>
                </a:solidFill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544513" y="4021138"/>
              <a:ext cx="257175" cy="339725"/>
            </a:xfrm>
            <a:custGeom>
              <a:avLst/>
              <a:gdLst>
                <a:gd name="T0" fmla="*/ 30 w 61"/>
                <a:gd name="T1" fmla="*/ 10 h 81"/>
                <a:gd name="T2" fmla="*/ 28 w 61"/>
                <a:gd name="T3" fmla="*/ 0 h 81"/>
                <a:gd name="T4" fmla="*/ 17 w 61"/>
                <a:gd name="T5" fmla="*/ 5 h 81"/>
                <a:gd name="T6" fmla="*/ 1 w 61"/>
                <a:gd name="T7" fmla="*/ 32 h 81"/>
                <a:gd name="T8" fmla="*/ 15 w 61"/>
                <a:gd name="T9" fmla="*/ 26 h 81"/>
                <a:gd name="T10" fmla="*/ 21 w 61"/>
                <a:gd name="T11" fmla="*/ 28 h 81"/>
                <a:gd name="T12" fmla="*/ 21 w 61"/>
                <a:gd name="T13" fmla="*/ 29 h 81"/>
                <a:gd name="T14" fmla="*/ 22 w 61"/>
                <a:gd name="T15" fmla="*/ 29 h 81"/>
                <a:gd name="T16" fmla="*/ 19 w 61"/>
                <a:gd name="T17" fmla="*/ 35 h 81"/>
                <a:gd name="T18" fmla="*/ 4 w 61"/>
                <a:gd name="T19" fmla="*/ 42 h 81"/>
                <a:gd name="T20" fmla="*/ 6 w 61"/>
                <a:gd name="T21" fmla="*/ 47 h 81"/>
                <a:gd name="T22" fmla="*/ 21 w 61"/>
                <a:gd name="T23" fmla="*/ 40 h 81"/>
                <a:gd name="T24" fmla="*/ 27 w 61"/>
                <a:gd name="T25" fmla="*/ 42 h 81"/>
                <a:gd name="T26" fmla="*/ 28 w 61"/>
                <a:gd name="T27" fmla="*/ 43 h 81"/>
                <a:gd name="T28" fmla="*/ 28 w 61"/>
                <a:gd name="T29" fmla="*/ 43 h 81"/>
                <a:gd name="T30" fmla="*/ 25 w 61"/>
                <a:gd name="T31" fmla="*/ 49 h 81"/>
                <a:gd name="T32" fmla="*/ 10 w 61"/>
                <a:gd name="T33" fmla="*/ 56 h 81"/>
                <a:gd name="T34" fmla="*/ 12 w 61"/>
                <a:gd name="T35" fmla="*/ 61 h 81"/>
                <a:gd name="T36" fmla="*/ 28 w 61"/>
                <a:gd name="T37" fmla="*/ 54 h 81"/>
                <a:gd name="T38" fmla="*/ 34 w 61"/>
                <a:gd name="T39" fmla="*/ 56 h 81"/>
                <a:gd name="T40" fmla="*/ 34 w 61"/>
                <a:gd name="T41" fmla="*/ 56 h 81"/>
                <a:gd name="T42" fmla="*/ 34 w 61"/>
                <a:gd name="T43" fmla="*/ 57 h 81"/>
                <a:gd name="T44" fmla="*/ 31 w 61"/>
                <a:gd name="T45" fmla="*/ 63 h 81"/>
                <a:gd name="T46" fmla="*/ 17 w 61"/>
                <a:gd name="T47" fmla="*/ 69 h 81"/>
                <a:gd name="T48" fmla="*/ 48 w 61"/>
                <a:gd name="T49" fmla="*/ 76 h 81"/>
                <a:gd name="T50" fmla="*/ 61 w 61"/>
                <a:gd name="T51" fmla="*/ 71 h 81"/>
                <a:gd name="T52" fmla="*/ 53 w 61"/>
                <a:gd name="T53" fmla="*/ 61 h 81"/>
                <a:gd name="T54" fmla="*/ 30 w 61"/>
                <a:gd name="T55" fmla="*/ 1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81">
                  <a:moveTo>
                    <a:pt x="30" y="10"/>
                  </a:moveTo>
                  <a:cubicBezTo>
                    <a:pt x="29" y="6"/>
                    <a:pt x="28" y="3"/>
                    <a:pt x="28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6" y="10"/>
                    <a:pt x="0" y="21"/>
                    <a:pt x="1" y="32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8" y="25"/>
                    <a:pt x="20" y="26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2" y="29"/>
                    <a:pt x="22" y="29"/>
                  </a:cubicBezTo>
                  <a:cubicBezTo>
                    <a:pt x="23" y="31"/>
                    <a:pt x="22" y="34"/>
                    <a:pt x="19" y="35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4" y="39"/>
                    <a:pt x="26" y="40"/>
                    <a:pt x="27" y="42"/>
                  </a:cubicBezTo>
                  <a:cubicBezTo>
                    <a:pt x="27" y="42"/>
                    <a:pt x="27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5"/>
                    <a:pt x="28" y="48"/>
                    <a:pt x="25" y="49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3"/>
                    <a:pt x="33" y="54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5" y="59"/>
                    <a:pt x="34" y="62"/>
                    <a:pt x="31" y="63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4" y="78"/>
                    <a:pt x="37" y="81"/>
                    <a:pt x="48" y="7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58" y="68"/>
                    <a:pt x="55" y="65"/>
                    <a:pt x="53" y="61"/>
                  </a:cubicBezTo>
                  <a:lnTo>
                    <a:pt x="3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reeform 52"/>
          <p:cNvSpPr>
            <a:spLocks/>
          </p:cNvSpPr>
          <p:nvPr/>
        </p:nvSpPr>
        <p:spPr bwMode="auto">
          <a:xfrm>
            <a:off x="2939271" y="2097996"/>
            <a:ext cx="367856" cy="442991"/>
          </a:xfrm>
          <a:custGeom>
            <a:avLst/>
            <a:gdLst>
              <a:gd name="T0" fmla="*/ 403071 w 146"/>
              <a:gd name="T1" fmla="*/ 1161399 h 176"/>
              <a:gd name="T2" fmla="*/ 268714 w 146"/>
              <a:gd name="T3" fmla="*/ 1161399 h 176"/>
              <a:gd name="T4" fmla="*/ 255278 w 146"/>
              <a:gd name="T5" fmla="*/ 1154686 h 176"/>
              <a:gd name="T6" fmla="*/ 114203 w 146"/>
              <a:gd name="T7" fmla="*/ 819021 h 176"/>
              <a:gd name="T8" fmla="*/ 268714 w 146"/>
              <a:gd name="T9" fmla="*/ 416224 h 176"/>
              <a:gd name="T10" fmla="*/ 369482 w 146"/>
              <a:gd name="T11" fmla="*/ 161119 h 176"/>
              <a:gd name="T12" fmla="*/ 691938 w 146"/>
              <a:gd name="T13" fmla="*/ 60420 h 176"/>
              <a:gd name="T14" fmla="*/ 947217 w 146"/>
              <a:gd name="T15" fmla="*/ 355804 h 176"/>
              <a:gd name="T16" fmla="*/ 725528 w 146"/>
              <a:gd name="T17" fmla="*/ 953287 h 176"/>
              <a:gd name="T18" fmla="*/ 658349 w 146"/>
              <a:gd name="T19" fmla="*/ 980140 h 176"/>
              <a:gd name="T20" fmla="*/ 631478 w 146"/>
              <a:gd name="T21" fmla="*/ 919721 h 176"/>
              <a:gd name="T22" fmla="*/ 853167 w 146"/>
              <a:gd name="T23" fmla="*/ 328951 h 176"/>
              <a:gd name="T24" fmla="*/ 658349 w 146"/>
              <a:gd name="T25" fmla="*/ 154406 h 176"/>
              <a:gd name="T26" fmla="*/ 463532 w 146"/>
              <a:gd name="T27" fmla="*/ 201399 h 176"/>
              <a:gd name="T28" fmla="*/ 362764 w 146"/>
              <a:gd name="T29" fmla="*/ 449790 h 176"/>
              <a:gd name="T30" fmla="*/ 201535 w 146"/>
              <a:gd name="T31" fmla="*/ 852588 h 176"/>
              <a:gd name="T32" fmla="*/ 295585 w 146"/>
              <a:gd name="T33" fmla="*/ 1067413 h 176"/>
              <a:gd name="T34" fmla="*/ 302303 w 146"/>
              <a:gd name="T35" fmla="*/ 1067413 h 176"/>
              <a:gd name="T36" fmla="*/ 409789 w 146"/>
              <a:gd name="T37" fmla="*/ 1013707 h 176"/>
              <a:gd name="T38" fmla="*/ 450096 w 146"/>
              <a:gd name="T39" fmla="*/ 906294 h 176"/>
              <a:gd name="T40" fmla="*/ 624760 w 146"/>
              <a:gd name="T41" fmla="*/ 456504 h 176"/>
              <a:gd name="T42" fmla="*/ 611324 w 146"/>
              <a:gd name="T43" fmla="*/ 389371 h 176"/>
              <a:gd name="T44" fmla="*/ 550864 w 146"/>
              <a:gd name="T45" fmla="*/ 449790 h 176"/>
              <a:gd name="T46" fmla="*/ 382917 w 146"/>
              <a:gd name="T47" fmla="*/ 872728 h 176"/>
              <a:gd name="T48" fmla="*/ 322457 w 146"/>
              <a:gd name="T49" fmla="*/ 899581 h 176"/>
              <a:gd name="T50" fmla="*/ 295585 w 146"/>
              <a:gd name="T51" fmla="*/ 832448 h 176"/>
              <a:gd name="T52" fmla="*/ 456814 w 146"/>
              <a:gd name="T53" fmla="*/ 416224 h 176"/>
              <a:gd name="T54" fmla="*/ 644914 w 146"/>
              <a:gd name="T55" fmla="*/ 295385 h 176"/>
              <a:gd name="T56" fmla="*/ 718810 w 146"/>
              <a:gd name="T57" fmla="*/ 483357 h 176"/>
              <a:gd name="T58" fmla="*/ 537428 w 146"/>
              <a:gd name="T59" fmla="*/ 946574 h 176"/>
              <a:gd name="T60" fmla="*/ 497121 w 146"/>
              <a:gd name="T61" fmla="*/ 1047273 h 176"/>
              <a:gd name="T62" fmla="*/ 403071 w 146"/>
              <a:gd name="T63" fmla="*/ 1161399 h 17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6" h="176">
                <a:moveTo>
                  <a:pt x="60" y="173"/>
                </a:moveTo>
                <a:cubicBezTo>
                  <a:pt x="54" y="176"/>
                  <a:pt x="47" y="176"/>
                  <a:pt x="40" y="173"/>
                </a:cubicBezTo>
                <a:cubicBezTo>
                  <a:pt x="38" y="172"/>
                  <a:pt x="38" y="172"/>
                  <a:pt x="38" y="172"/>
                </a:cubicBezTo>
                <a:cubicBezTo>
                  <a:pt x="31" y="169"/>
                  <a:pt x="0" y="160"/>
                  <a:pt x="17" y="122"/>
                </a:cubicBezTo>
                <a:cubicBezTo>
                  <a:pt x="24" y="106"/>
                  <a:pt x="31" y="84"/>
                  <a:pt x="40" y="62"/>
                </a:cubicBezTo>
                <a:cubicBezTo>
                  <a:pt x="45" y="50"/>
                  <a:pt x="50" y="37"/>
                  <a:pt x="55" y="24"/>
                </a:cubicBezTo>
                <a:cubicBezTo>
                  <a:pt x="64" y="1"/>
                  <a:pt x="78" y="0"/>
                  <a:pt x="103" y="9"/>
                </a:cubicBezTo>
                <a:cubicBezTo>
                  <a:pt x="133" y="20"/>
                  <a:pt x="146" y="39"/>
                  <a:pt x="141" y="53"/>
                </a:cubicBezTo>
                <a:cubicBezTo>
                  <a:pt x="135" y="73"/>
                  <a:pt x="109" y="139"/>
                  <a:pt x="108" y="142"/>
                </a:cubicBezTo>
                <a:cubicBezTo>
                  <a:pt x="106" y="146"/>
                  <a:pt x="102" y="148"/>
                  <a:pt x="98" y="146"/>
                </a:cubicBezTo>
                <a:cubicBezTo>
                  <a:pt x="95" y="145"/>
                  <a:pt x="93" y="141"/>
                  <a:pt x="94" y="137"/>
                </a:cubicBezTo>
                <a:cubicBezTo>
                  <a:pt x="94" y="136"/>
                  <a:pt x="121" y="68"/>
                  <a:pt x="127" y="49"/>
                </a:cubicBezTo>
                <a:cubicBezTo>
                  <a:pt x="129" y="45"/>
                  <a:pt x="124" y="32"/>
                  <a:pt x="98" y="23"/>
                </a:cubicBezTo>
                <a:cubicBezTo>
                  <a:pt x="83" y="17"/>
                  <a:pt x="76" y="10"/>
                  <a:pt x="69" y="30"/>
                </a:cubicBezTo>
                <a:cubicBezTo>
                  <a:pt x="64" y="42"/>
                  <a:pt x="59" y="55"/>
                  <a:pt x="54" y="67"/>
                </a:cubicBezTo>
                <a:cubicBezTo>
                  <a:pt x="45" y="90"/>
                  <a:pt x="37" y="111"/>
                  <a:pt x="30" y="127"/>
                </a:cubicBezTo>
                <a:cubicBezTo>
                  <a:pt x="20" y="152"/>
                  <a:pt x="36" y="155"/>
                  <a:pt x="44" y="159"/>
                </a:cubicBezTo>
                <a:cubicBezTo>
                  <a:pt x="45" y="159"/>
                  <a:pt x="45" y="159"/>
                  <a:pt x="45" y="159"/>
                </a:cubicBezTo>
                <a:cubicBezTo>
                  <a:pt x="52" y="162"/>
                  <a:pt x="56" y="161"/>
                  <a:pt x="61" y="151"/>
                </a:cubicBezTo>
                <a:cubicBezTo>
                  <a:pt x="62" y="148"/>
                  <a:pt x="64" y="142"/>
                  <a:pt x="67" y="135"/>
                </a:cubicBezTo>
                <a:cubicBezTo>
                  <a:pt x="75" y="115"/>
                  <a:pt x="91" y="77"/>
                  <a:pt x="93" y="68"/>
                </a:cubicBezTo>
                <a:cubicBezTo>
                  <a:pt x="94" y="65"/>
                  <a:pt x="94" y="59"/>
                  <a:pt x="91" y="58"/>
                </a:cubicBezTo>
                <a:cubicBezTo>
                  <a:pt x="87" y="56"/>
                  <a:pt x="83" y="65"/>
                  <a:pt x="82" y="67"/>
                </a:cubicBezTo>
                <a:cubicBezTo>
                  <a:pt x="72" y="95"/>
                  <a:pt x="58" y="130"/>
                  <a:pt x="57" y="130"/>
                </a:cubicBezTo>
                <a:cubicBezTo>
                  <a:pt x="56" y="134"/>
                  <a:pt x="52" y="135"/>
                  <a:pt x="48" y="134"/>
                </a:cubicBezTo>
                <a:cubicBezTo>
                  <a:pt x="44" y="132"/>
                  <a:pt x="42" y="128"/>
                  <a:pt x="44" y="124"/>
                </a:cubicBezTo>
                <a:cubicBezTo>
                  <a:pt x="44" y="124"/>
                  <a:pt x="58" y="90"/>
                  <a:pt x="68" y="62"/>
                </a:cubicBezTo>
                <a:cubicBezTo>
                  <a:pt x="75" y="45"/>
                  <a:pt x="87" y="41"/>
                  <a:pt x="96" y="44"/>
                </a:cubicBezTo>
                <a:cubicBezTo>
                  <a:pt x="106" y="47"/>
                  <a:pt x="110" y="62"/>
                  <a:pt x="107" y="72"/>
                </a:cubicBezTo>
                <a:cubicBezTo>
                  <a:pt x="105" y="81"/>
                  <a:pt x="93" y="111"/>
                  <a:pt x="80" y="141"/>
                </a:cubicBezTo>
                <a:cubicBezTo>
                  <a:pt x="78" y="148"/>
                  <a:pt x="75" y="154"/>
                  <a:pt x="74" y="156"/>
                </a:cubicBezTo>
                <a:cubicBezTo>
                  <a:pt x="71" y="165"/>
                  <a:pt x="66" y="171"/>
                  <a:pt x="60" y="1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4" name="Freeform 52"/>
          <p:cNvSpPr>
            <a:spLocks/>
          </p:cNvSpPr>
          <p:nvPr/>
        </p:nvSpPr>
        <p:spPr bwMode="auto">
          <a:xfrm>
            <a:off x="5444020" y="1668699"/>
            <a:ext cx="327380" cy="394167"/>
          </a:xfrm>
          <a:custGeom>
            <a:avLst/>
            <a:gdLst>
              <a:gd name="T0" fmla="*/ 358624 w 146"/>
              <a:gd name="T1" fmla="*/ 1033329 h 176"/>
              <a:gd name="T2" fmla="*/ 239082 w 146"/>
              <a:gd name="T3" fmla="*/ 1033329 h 176"/>
              <a:gd name="T4" fmla="*/ 227128 w 146"/>
              <a:gd name="T5" fmla="*/ 1027356 h 176"/>
              <a:gd name="T6" fmla="*/ 101610 w 146"/>
              <a:gd name="T7" fmla="*/ 728706 h 176"/>
              <a:gd name="T8" fmla="*/ 239082 w 146"/>
              <a:gd name="T9" fmla="*/ 370326 h 176"/>
              <a:gd name="T10" fmla="*/ 328738 w 146"/>
              <a:gd name="T11" fmla="*/ 143352 h 176"/>
              <a:gd name="T12" fmla="*/ 615637 w 146"/>
              <a:gd name="T13" fmla="*/ 53757 h 176"/>
              <a:gd name="T14" fmla="*/ 842766 w 146"/>
              <a:gd name="T15" fmla="*/ 316569 h 176"/>
              <a:gd name="T16" fmla="*/ 645523 w 146"/>
              <a:gd name="T17" fmla="*/ 848166 h 176"/>
              <a:gd name="T18" fmla="*/ 585752 w 146"/>
              <a:gd name="T19" fmla="*/ 872058 h 176"/>
              <a:gd name="T20" fmla="*/ 561844 w 146"/>
              <a:gd name="T21" fmla="*/ 818301 h 176"/>
              <a:gd name="T22" fmla="*/ 759087 w 146"/>
              <a:gd name="T23" fmla="*/ 292677 h 176"/>
              <a:gd name="T24" fmla="*/ 585752 w 146"/>
              <a:gd name="T25" fmla="*/ 137379 h 176"/>
              <a:gd name="T26" fmla="*/ 412417 w 146"/>
              <a:gd name="T27" fmla="*/ 179190 h 176"/>
              <a:gd name="T28" fmla="*/ 322761 w 146"/>
              <a:gd name="T29" fmla="*/ 400191 h 176"/>
              <a:gd name="T30" fmla="*/ 179312 w 146"/>
              <a:gd name="T31" fmla="*/ 758571 h 176"/>
              <a:gd name="T32" fmla="*/ 262991 w 146"/>
              <a:gd name="T33" fmla="*/ 949707 h 176"/>
              <a:gd name="T34" fmla="*/ 268968 w 146"/>
              <a:gd name="T35" fmla="*/ 949707 h 176"/>
              <a:gd name="T36" fmla="*/ 364601 w 146"/>
              <a:gd name="T37" fmla="*/ 901923 h 176"/>
              <a:gd name="T38" fmla="*/ 400463 w 146"/>
              <a:gd name="T39" fmla="*/ 806355 h 176"/>
              <a:gd name="T40" fmla="*/ 555867 w 146"/>
              <a:gd name="T41" fmla="*/ 406164 h 176"/>
              <a:gd name="T42" fmla="*/ 543913 w 146"/>
              <a:gd name="T43" fmla="*/ 346434 h 176"/>
              <a:gd name="T44" fmla="*/ 490119 w 146"/>
              <a:gd name="T45" fmla="*/ 400191 h 176"/>
              <a:gd name="T46" fmla="*/ 340693 w 146"/>
              <a:gd name="T47" fmla="*/ 776490 h 176"/>
              <a:gd name="T48" fmla="*/ 286899 w 146"/>
              <a:gd name="T49" fmla="*/ 800382 h 176"/>
              <a:gd name="T50" fmla="*/ 262991 w 146"/>
              <a:gd name="T51" fmla="*/ 740652 h 176"/>
              <a:gd name="T52" fmla="*/ 406440 w 146"/>
              <a:gd name="T53" fmla="*/ 370326 h 176"/>
              <a:gd name="T54" fmla="*/ 573798 w 146"/>
              <a:gd name="T55" fmla="*/ 262812 h 176"/>
              <a:gd name="T56" fmla="*/ 639546 w 146"/>
              <a:gd name="T57" fmla="*/ 430056 h 176"/>
              <a:gd name="T58" fmla="*/ 478165 w 146"/>
              <a:gd name="T59" fmla="*/ 842193 h 176"/>
              <a:gd name="T60" fmla="*/ 442303 w 146"/>
              <a:gd name="T61" fmla="*/ 931788 h 176"/>
              <a:gd name="T62" fmla="*/ 358624 w 146"/>
              <a:gd name="T63" fmla="*/ 1033329 h 17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6" h="176">
                <a:moveTo>
                  <a:pt x="60" y="173"/>
                </a:moveTo>
                <a:cubicBezTo>
                  <a:pt x="54" y="176"/>
                  <a:pt x="47" y="176"/>
                  <a:pt x="40" y="173"/>
                </a:cubicBezTo>
                <a:cubicBezTo>
                  <a:pt x="38" y="172"/>
                  <a:pt x="38" y="172"/>
                  <a:pt x="38" y="172"/>
                </a:cubicBezTo>
                <a:cubicBezTo>
                  <a:pt x="31" y="169"/>
                  <a:pt x="0" y="160"/>
                  <a:pt x="17" y="122"/>
                </a:cubicBezTo>
                <a:cubicBezTo>
                  <a:pt x="24" y="106"/>
                  <a:pt x="31" y="84"/>
                  <a:pt x="40" y="62"/>
                </a:cubicBezTo>
                <a:cubicBezTo>
                  <a:pt x="45" y="50"/>
                  <a:pt x="50" y="37"/>
                  <a:pt x="55" y="24"/>
                </a:cubicBezTo>
                <a:cubicBezTo>
                  <a:pt x="64" y="1"/>
                  <a:pt x="78" y="0"/>
                  <a:pt x="103" y="9"/>
                </a:cubicBezTo>
                <a:cubicBezTo>
                  <a:pt x="133" y="20"/>
                  <a:pt x="146" y="39"/>
                  <a:pt x="141" y="53"/>
                </a:cubicBezTo>
                <a:cubicBezTo>
                  <a:pt x="135" y="73"/>
                  <a:pt x="109" y="139"/>
                  <a:pt x="108" y="142"/>
                </a:cubicBezTo>
                <a:cubicBezTo>
                  <a:pt x="106" y="146"/>
                  <a:pt x="102" y="148"/>
                  <a:pt x="98" y="146"/>
                </a:cubicBezTo>
                <a:cubicBezTo>
                  <a:pt x="95" y="145"/>
                  <a:pt x="93" y="141"/>
                  <a:pt x="94" y="137"/>
                </a:cubicBezTo>
                <a:cubicBezTo>
                  <a:pt x="94" y="136"/>
                  <a:pt x="121" y="68"/>
                  <a:pt x="127" y="49"/>
                </a:cubicBezTo>
                <a:cubicBezTo>
                  <a:pt x="129" y="45"/>
                  <a:pt x="124" y="32"/>
                  <a:pt x="98" y="23"/>
                </a:cubicBezTo>
                <a:cubicBezTo>
                  <a:pt x="83" y="17"/>
                  <a:pt x="76" y="10"/>
                  <a:pt x="69" y="30"/>
                </a:cubicBezTo>
                <a:cubicBezTo>
                  <a:pt x="64" y="42"/>
                  <a:pt x="59" y="55"/>
                  <a:pt x="54" y="67"/>
                </a:cubicBezTo>
                <a:cubicBezTo>
                  <a:pt x="45" y="90"/>
                  <a:pt x="37" y="111"/>
                  <a:pt x="30" y="127"/>
                </a:cubicBezTo>
                <a:cubicBezTo>
                  <a:pt x="20" y="152"/>
                  <a:pt x="36" y="155"/>
                  <a:pt x="44" y="159"/>
                </a:cubicBezTo>
                <a:cubicBezTo>
                  <a:pt x="45" y="159"/>
                  <a:pt x="45" y="159"/>
                  <a:pt x="45" y="159"/>
                </a:cubicBezTo>
                <a:cubicBezTo>
                  <a:pt x="52" y="162"/>
                  <a:pt x="56" y="161"/>
                  <a:pt x="61" y="151"/>
                </a:cubicBezTo>
                <a:cubicBezTo>
                  <a:pt x="62" y="148"/>
                  <a:pt x="64" y="142"/>
                  <a:pt x="67" y="135"/>
                </a:cubicBezTo>
                <a:cubicBezTo>
                  <a:pt x="75" y="115"/>
                  <a:pt x="91" y="77"/>
                  <a:pt x="93" y="68"/>
                </a:cubicBezTo>
                <a:cubicBezTo>
                  <a:pt x="94" y="65"/>
                  <a:pt x="94" y="59"/>
                  <a:pt x="91" y="58"/>
                </a:cubicBezTo>
                <a:cubicBezTo>
                  <a:pt x="87" y="56"/>
                  <a:pt x="83" y="65"/>
                  <a:pt x="82" y="67"/>
                </a:cubicBezTo>
                <a:cubicBezTo>
                  <a:pt x="72" y="95"/>
                  <a:pt x="58" y="130"/>
                  <a:pt x="57" y="130"/>
                </a:cubicBezTo>
                <a:cubicBezTo>
                  <a:pt x="56" y="134"/>
                  <a:pt x="52" y="135"/>
                  <a:pt x="48" y="134"/>
                </a:cubicBezTo>
                <a:cubicBezTo>
                  <a:pt x="44" y="132"/>
                  <a:pt x="42" y="128"/>
                  <a:pt x="44" y="124"/>
                </a:cubicBezTo>
                <a:cubicBezTo>
                  <a:pt x="44" y="124"/>
                  <a:pt x="58" y="90"/>
                  <a:pt x="68" y="62"/>
                </a:cubicBezTo>
                <a:cubicBezTo>
                  <a:pt x="75" y="45"/>
                  <a:pt x="87" y="41"/>
                  <a:pt x="96" y="44"/>
                </a:cubicBezTo>
                <a:cubicBezTo>
                  <a:pt x="106" y="47"/>
                  <a:pt x="110" y="62"/>
                  <a:pt x="107" y="72"/>
                </a:cubicBezTo>
                <a:cubicBezTo>
                  <a:pt x="105" y="81"/>
                  <a:pt x="93" y="111"/>
                  <a:pt x="80" y="141"/>
                </a:cubicBezTo>
                <a:cubicBezTo>
                  <a:pt x="78" y="148"/>
                  <a:pt x="75" y="154"/>
                  <a:pt x="74" y="156"/>
                </a:cubicBezTo>
                <a:cubicBezTo>
                  <a:pt x="71" y="165"/>
                  <a:pt x="66" y="171"/>
                  <a:pt x="60" y="1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5" name="Freeform 9"/>
          <p:cNvSpPr>
            <a:spLocks noEditPoints="1"/>
          </p:cNvSpPr>
          <p:nvPr/>
        </p:nvSpPr>
        <p:spPr bwMode="auto">
          <a:xfrm>
            <a:off x="3169033" y="3046498"/>
            <a:ext cx="611306" cy="612091"/>
          </a:xfrm>
          <a:custGeom>
            <a:avLst/>
            <a:gdLst>
              <a:gd name="T0" fmla="*/ 122 w 243"/>
              <a:gd name="T1" fmla="*/ 0 h 243"/>
              <a:gd name="T2" fmla="*/ 0 w 243"/>
              <a:gd name="T3" fmla="*/ 121 h 243"/>
              <a:gd name="T4" fmla="*/ 122 w 243"/>
              <a:gd name="T5" fmla="*/ 243 h 243"/>
              <a:gd name="T6" fmla="*/ 243 w 243"/>
              <a:gd name="T7" fmla="*/ 121 h 243"/>
              <a:gd name="T8" fmla="*/ 122 w 243"/>
              <a:gd name="T9" fmla="*/ 0 h 243"/>
              <a:gd name="T10" fmla="*/ 154 w 243"/>
              <a:gd name="T11" fmla="*/ 121 h 243"/>
              <a:gd name="T12" fmla="*/ 133 w 243"/>
              <a:gd name="T13" fmla="*/ 121 h 243"/>
              <a:gd name="T14" fmla="*/ 133 w 243"/>
              <a:gd name="T15" fmla="*/ 196 h 243"/>
              <a:gd name="T16" fmla="*/ 102 w 243"/>
              <a:gd name="T17" fmla="*/ 196 h 243"/>
              <a:gd name="T18" fmla="*/ 102 w 243"/>
              <a:gd name="T19" fmla="*/ 121 h 243"/>
              <a:gd name="T20" fmla="*/ 87 w 243"/>
              <a:gd name="T21" fmla="*/ 121 h 243"/>
              <a:gd name="T22" fmla="*/ 87 w 243"/>
              <a:gd name="T23" fmla="*/ 94 h 243"/>
              <a:gd name="T24" fmla="*/ 102 w 243"/>
              <a:gd name="T25" fmla="*/ 94 h 243"/>
              <a:gd name="T26" fmla="*/ 102 w 243"/>
              <a:gd name="T27" fmla="*/ 77 h 243"/>
              <a:gd name="T28" fmla="*/ 133 w 243"/>
              <a:gd name="T29" fmla="*/ 46 h 243"/>
              <a:gd name="T30" fmla="*/ 156 w 243"/>
              <a:gd name="T31" fmla="*/ 46 h 243"/>
              <a:gd name="T32" fmla="*/ 156 w 243"/>
              <a:gd name="T33" fmla="*/ 72 h 243"/>
              <a:gd name="T34" fmla="*/ 140 w 243"/>
              <a:gd name="T35" fmla="*/ 72 h 243"/>
              <a:gd name="T36" fmla="*/ 133 w 243"/>
              <a:gd name="T37" fmla="*/ 79 h 243"/>
              <a:gd name="T38" fmla="*/ 133 w 243"/>
              <a:gd name="T39" fmla="*/ 94 h 243"/>
              <a:gd name="T40" fmla="*/ 157 w 243"/>
              <a:gd name="T41" fmla="*/ 94 h 243"/>
              <a:gd name="T42" fmla="*/ 154 w 243"/>
              <a:gd name="T43" fmla="*/ 121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43" h="243">
                <a:moveTo>
                  <a:pt x="122" y="0"/>
                </a:moveTo>
                <a:cubicBezTo>
                  <a:pt x="55" y="0"/>
                  <a:pt x="0" y="54"/>
                  <a:pt x="0" y="121"/>
                </a:cubicBezTo>
                <a:cubicBezTo>
                  <a:pt x="0" y="188"/>
                  <a:pt x="55" y="243"/>
                  <a:pt x="122" y="243"/>
                </a:cubicBezTo>
                <a:cubicBezTo>
                  <a:pt x="189" y="243"/>
                  <a:pt x="243" y="188"/>
                  <a:pt x="243" y="121"/>
                </a:cubicBezTo>
                <a:cubicBezTo>
                  <a:pt x="243" y="54"/>
                  <a:pt x="189" y="0"/>
                  <a:pt x="122" y="0"/>
                </a:cubicBezTo>
                <a:close/>
                <a:moveTo>
                  <a:pt x="154" y="121"/>
                </a:moveTo>
                <a:cubicBezTo>
                  <a:pt x="133" y="121"/>
                  <a:pt x="133" y="121"/>
                  <a:pt x="133" y="121"/>
                </a:cubicBezTo>
                <a:cubicBezTo>
                  <a:pt x="133" y="154"/>
                  <a:pt x="133" y="196"/>
                  <a:pt x="133" y="196"/>
                </a:cubicBezTo>
                <a:cubicBezTo>
                  <a:pt x="102" y="196"/>
                  <a:pt x="102" y="196"/>
                  <a:pt x="102" y="196"/>
                </a:cubicBezTo>
                <a:cubicBezTo>
                  <a:pt x="102" y="196"/>
                  <a:pt x="102" y="155"/>
                  <a:pt x="102" y="121"/>
                </a:cubicBezTo>
                <a:cubicBezTo>
                  <a:pt x="87" y="121"/>
                  <a:pt x="87" y="121"/>
                  <a:pt x="87" y="121"/>
                </a:cubicBezTo>
                <a:cubicBezTo>
                  <a:pt x="87" y="94"/>
                  <a:pt x="87" y="94"/>
                  <a:pt x="87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77"/>
                  <a:pt x="102" y="77"/>
                  <a:pt x="102" y="77"/>
                </a:cubicBezTo>
                <a:cubicBezTo>
                  <a:pt x="102" y="65"/>
                  <a:pt x="108" y="46"/>
                  <a:pt x="133" y="46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56" y="72"/>
                  <a:pt x="142" y="72"/>
                  <a:pt x="140" y="72"/>
                </a:cubicBezTo>
                <a:cubicBezTo>
                  <a:pt x="137" y="72"/>
                  <a:pt x="133" y="73"/>
                  <a:pt x="133" y="79"/>
                </a:cubicBezTo>
                <a:cubicBezTo>
                  <a:pt x="133" y="94"/>
                  <a:pt x="133" y="94"/>
                  <a:pt x="133" y="94"/>
                </a:cubicBezTo>
                <a:cubicBezTo>
                  <a:pt x="157" y="94"/>
                  <a:pt x="157" y="94"/>
                  <a:pt x="157" y="94"/>
                </a:cubicBezTo>
                <a:lnTo>
                  <a:pt x="154" y="12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defTabSz="407710">
              <a:defRPr/>
            </a:pPr>
            <a:endParaRPr lang="id-ID" sz="800" dirty="0">
              <a:solidFill>
                <a:schemeClr val="bg1"/>
              </a:solidFill>
            </a:endParaRPr>
          </a:p>
        </p:txBody>
      </p:sp>
      <p:sp>
        <p:nvSpPr>
          <p:cNvPr id="36" name="Freeform 36"/>
          <p:cNvSpPr>
            <a:spLocks/>
          </p:cNvSpPr>
          <p:nvPr/>
        </p:nvSpPr>
        <p:spPr bwMode="auto">
          <a:xfrm>
            <a:off x="5137474" y="2626727"/>
            <a:ext cx="354165" cy="470976"/>
          </a:xfrm>
          <a:custGeom>
            <a:avLst/>
            <a:gdLst>
              <a:gd name="T0" fmla="*/ 3 w 141"/>
              <a:gd name="T1" fmla="*/ 157 h 187"/>
              <a:gd name="T2" fmla="*/ 3 w 141"/>
              <a:gd name="T3" fmla="*/ 155 h 187"/>
              <a:gd name="T4" fmla="*/ 36 w 141"/>
              <a:gd name="T5" fmla="*/ 131 h 187"/>
              <a:gd name="T6" fmla="*/ 38 w 141"/>
              <a:gd name="T7" fmla="*/ 130 h 187"/>
              <a:gd name="T8" fmla="*/ 60 w 141"/>
              <a:gd name="T9" fmla="*/ 139 h 187"/>
              <a:gd name="T10" fmla="*/ 87 w 141"/>
              <a:gd name="T11" fmla="*/ 105 h 187"/>
              <a:gd name="T12" fmla="*/ 99 w 141"/>
              <a:gd name="T13" fmla="*/ 65 h 187"/>
              <a:gd name="T14" fmla="*/ 79 w 141"/>
              <a:gd name="T15" fmla="*/ 50 h 187"/>
              <a:gd name="T16" fmla="*/ 80 w 141"/>
              <a:gd name="T17" fmla="*/ 10 h 187"/>
              <a:gd name="T18" fmla="*/ 82 w 141"/>
              <a:gd name="T19" fmla="*/ 8 h 187"/>
              <a:gd name="T20" fmla="*/ 96 w 141"/>
              <a:gd name="T21" fmla="*/ 0 h 187"/>
              <a:gd name="T22" fmla="*/ 100 w 141"/>
              <a:gd name="T23" fmla="*/ 1 h 187"/>
              <a:gd name="T24" fmla="*/ 123 w 141"/>
              <a:gd name="T25" fmla="*/ 15 h 187"/>
              <a:gd name="T26" fmla="*/ 113 w 141"/>
              <a:gd name="T27" fmla="*/ 123 h 187"/>
              <a:gd name="T28" fmla="*/ 32 w 141"/>
              <a:gd name="T29" fmla="*/ 187 h 187"/>
              <a:gd name="T30" fmla="*/ 32 w 141"/>
              <a:gd name="T31" fmla="*/ 187 h 187"/>
              <a:gd name="T32" fmla="*/ 31 w 141"/>
              <a:gd name="T33" fmla="*/ 187 h 187"/>
              <a:gd name="T34" fmla="*/ 7 w 141"/>
              <a:gd name="T35" fmla="*/ 176 h 187"/>
              <a:gd name="T36" fmla="*/ 3 w 141"/>
              <a:gd name="T37" fmla="*/ 15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1" h="187">
                <a:moveTo>
                  <a:pt x="3" y="157"/>
                </a:moveTo>
                <a:cubicBezTo>
                  <a:pt x="3" y="155"/>
                  <a:pt x="3" y="155"/>
                  <a:pt x="3" y="155"/>
                </a:cubicBezTo>
                <a:cubicBezTo>
                  <a:pt x="4" y="148"/>
                  <a:pt x="33" y="131"/>
                  <a:pt x="36" y="131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42" y="130"/>
                  <a:pt x="48" y="133"/>
                  <a:pt x="60" y="139"/>
                </a:cubicBezTo>
                <a:cubicBezTo>
                  <a:pt x="70" y="132"/>
                  <a:pt x="82" y="114"/>
                  <a:pt x="87" y="105"/>
                </a:cubicBezTo>
                <a:cubicBezTo>
                  <a:pt x="92" y="94"/>
                  <a:pt x="99" y="77"/>
                  <a:pt x="99" y="65"/>
                </a:cubicBezTo>
                <a:cubicBezTo>
                  <a:pt x="86" y="58"/>
                  <a:pt x="80" y="55"/>
                  <a:pt x="79" y="50"/>
                </a:cubicBezTo>
                <a:cubicBezTo>
                  <a:pt x="78" y="48"/>
                  <a:pt x="76" y="14"/>
                  <a:pt x="80" y="10"/>
                </a:cubicBezTo>
                <a:cubicBezTo>
                  <a:pt x="82" y="8"/>
                  <a:pt x="82" y="8"/>
                  <a:pt x="82" y="8"/>
                </a:cubicBezTo>
                <a:cubicBezTo>
                  <a:pt x="85" y="5"/>
                  <a:pt x="89" y="0"/>
                  <a:pt x="96" y="0"/>
                </a:cubicBezTo>
                <a:cubicBezTo>
                  <a:pt x="97" y="0"/>
                  <a:pt x="99" y="0"/>
                  <a:pt x="100" y="1"/>
                </a:cubicBezTo>
                <a:cubicBezTo>
                  <a:pt x="105" y="2"/>
                  <a:pt x="117" y="7"/>
                  <a:pt x="123" y="15"/>
                </a:cubicBezTo>
                <a:cubicBezTo>
                  <a:pt x="127" y="20"/>
                  <a:pt x="141" y="70"/>
                  <a:pt x="113" y="123"/>
                </a:cubicBezTo>
                <a:cubicBezTo>
                  <a:pt x="85" y="174"/>
                  <a:pt x="39" y="187"/>
                  <a:pt x="32" y="187"/>
                </a:cubicBezTo>
                <a:cubicBezTo>
                  <a:pt x="32" y="187"/>
                  <a:pt x="32" y="187"/>
                  <a:pt x="32" y="187"/>
                </a:cubicBezTo>
                <a:cubicBezTo>
                  <a:pt x="31" y="187"/>
                  <a:pt x="31" y="187"/>
                  <a:pt x="31" y="187"/>
                </a:cubicBezTo>
                <a:cubicBezTo>
                  <a:pt x="21" y="186"/>
                  <a:pt x="11" y="179"/>
                  <a:pt x="7" y="176"/>
                </a:cubicBezTo>
                <a:cubicBezTo>
                  <a:pt x="0" y="171"/>
                  <a:pt x="2" y="162"/>
                  <a:pt x="3" y="15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defTabSz="407710">
              <a:defRPr/>
            </a:pPr>
            <a:endParaRPr lang="id-ID" sz="800" dirty="0">
              <a:solidFill>
                <a:schemeClr val="bg1"/>
              </a:solidFill>
            </a:endParaRPr>
          </a:p>
        </p:txBody>
      </p:sp>
      <p:sp>
        <p:nvSpPr>
          <p:cNvPr id="37" name="Freeform 38"/>
          <p:cNvSpPr>
            <a:spLocks noEditPoints="1"/>
          </p:cNvSpPr>
          <p:nvPr/>
        </p:nvSpPr>
        <p:spPr bwMode="auto">
          <a:xfrm>
            <a:off x="4047004" y="2953613"/>
            <a:ext cx="491069" cy="498366"/>
          </a:xfrm>
          <a:custGeom>
            <a:avLst/>
            <a:gdLst>
              <a:gd name="T0" fmla="*/ 190 w 195"/>
              <a:gd name="T1" fmla="*/ 120 h 198"/>
              <a:gd name="T2" fmla="*/ 192 w 195"/>
              <a:gd name="T3" fmla="*/ 100 h 198"/>
              <a:gd name="T4" fmla="*/ 99 w 195"/>
              <a:gd name="T5" fmla="*/ 7 h 198"/>
              <a:gd name="T6" fmla="*/ 83 w 195"/>
              <a:gd name="T7" fmla="*/ 8 h 198"/>
              <a:gd name="T8" fmla="*/ 54 w 195"/>
              <a:gd name="T9" fmla="*/ 0 h 198"/>
              <a:gd name="T10" fmla="*/ 0 w 195"/>
              <a:gd name="T11" fmla="*/ 54 h 198"/>
              <a:gd name="T12" fmla="*/ 7 w 195"/>
              <a:gd name="T13" fmla="*/ 81 h 198"/>
              <a:gd name="T14" fmla="*/ 5 w 195"/>
              <a:gd name="T15" fmla="*/ 100 h 198"/>
              <a:gd name="T16" fmla="*/ 99 w 195"/>
              <a:gd name="T17" fmla="*/ 193 h 198"/>
              <a:gd name="T18" fmla="*/ 116 w 195"/>
              <a:gd name="T19" fmla="*/ 192 h 198"/>
              <a:gd name="T20" fmla="*/ 141 w 195"/>
              <a:gd name="T21" fmla="*/ 198 h 198"/>
              <a:gd name="T22" fmla="*/ 195 w 195"/>
              <a:gd name="T23" fmla="*/ 144 h 198"/>
              <a:gd name="T24" fmla="*/ 190 w 195"/>
              <a:gd name="T25" fmla="*/ 120 h 198"/>
              <a:gd name="T26" fmla="*/ 146 w 195"/>
              <a:gd name="T27" fmla="*/ 145 h 198"/>
              <a:gd name="T28" fmla="*/ 127 w 195"/>
              <a:gd name="T29" fmla="*/ 159 h 198"/>
              <a:gd name="T30" fmla="*/ 98 w 195"/>
              <a:gd name="T31" fmla="*/ 164 h 198"/>
              <a:gd name="T32" fmla="*/ 65 w 195"/>
              <a:gd name="T33" fmla="*/ 157 h 198"/>
              <a:gd name="T34" fmla="*/ 49 w 195"/>
              <a:gd name="T35" fmla="*/ 144 h 198"/>
              <a:gd name="T36" fmla="*/ 44 w 195"/>
              <a:gd name="T37" fmla="*/ 127 h 198"/>
              <a:gd name="T38" fmla="*/ 47 w 195"/>
              <a:gd name="T39" fmla="*/ 118 h 198"/>
              <a:gd name="T40" fmla="*/ 57 w 195"/>
              <a:gd name="T41" fmla="*/ 114 h 198"/>
              <a:gd name="T42" fmla="*/ 65 w 195"/>
              <a:gd name="T43" fmla="*/ 117 h 198"/>
              <a:gd name="T44" fmla="*/ 71 w 195"/>
              <a:gd name="T45" fmla="*/ 125 h 198"/>
              <a:gd name="T46" fmla="*/ 76 w 195"/>
              <a:gd name="T47" fmla="*/ 135 h 198"/>
              <a:gd name="T48" fmla="*/ 84 w 195"/>
              <a:gd name="T49" fmla="*/ 141 h 198"/>
              <a:gd name="T50" fmla="*/ 98 w 195"/>
              <a:gd name="T51" fmla="*/ 143 h 198"/>
              <a:gd name="T52" fmla="*/ 116 w 195"/>
              <a:gd name="T53" fmla="*/ 138 h 198"/>
              <a:gd name="T54" fmla="*/ 123 w 195"/>
              <a:gd name="T55" fmla="*/ 127 h 198"/>
              <a:gd name="T56" fmla="*/ 120 w 195"/>
              <a:gd name="T57" fmla="*/ 118 h 198"/>
              <a:gd name="T58" fmla="*/ 110 w 195"/>
              <a:gd name="T59" fmla="*/ 112 h 198"/>
              <a:gd name="T60" fmla="*/ 93 w 195"/>
              <a:gd name="T61" fmla="*/ 108 h 198"/>
              <a:gd name="T62" fmla="*/ 68 w 195"/>
              <a:gd name="T63" fmla="*/ 101 h 198"/>
              <a:gd name="T64" fmla="*/ 52 w 195"/>
              <a:gd name="T65" fmla="*/ 89 h 198"/>
              <a:gd name="T66" fmla="*/ 46 w 195"/>
              <a:gd name="T67" fmla="*/ 70 h 198"/>
              <a:gd name="T68" fmla="*/ 52 w 195"/>
              <a:gd name="T69" fmla="*/ 51 h 198"/>
              <a:gd name="T70" fmla="*/ 71 w 195"/>
              <a:gd name="T71" fmla="*/ 39 h 198"/>
              <a:gd name="T72" fmla="*/ 98 w 195"/>
              <a:gd name="T73" fmla="*/ 35 h 198"/>
              <a:gd name="T74" fmla="*/ 120 w 195"/>
              <a:gd name="T75" fmla="*/ 37 h 198"/>
              <a:gd name="T76" fmla="*/ 135 w 195"/>
              <a:gd name="T77" fmla="*/ 45 h 198"/>
              <a:gd name="T78" fmla="*/ 144 w 195"/>
              <a:gd name="T79" fmla="*/ 55 h 198"/>
              <a:gd name="T80" fmla="*/ 147 w 195"/>
              <a:gd name="T81" fmla="*/ 66 h 198"/>
              <a:gd name="T82" fmla="*/ 143 w 195"/>
              <a:gd name="T83" fmla="*/ 75 h 198"/>
              <a:gd name="T84" fmla="*/ 134 w 195"/>
              <a:gd name="T85" fmla="*/ 79 h 198"/>
              <a:gd name="T86" fmla="*/ 126 w 195"/>
              <a:gd name="T87" fmla="*/ 76 h 198"/>
              <a:gd name="T88" fmla="*/ 120 w 195"/>
              <a:gd name="T89" fmla="*/ 69 h 198"/>
              <a:gd name="T90" fmla="*/ 112 w 195"/>
              <a:gd name="T91" fmla="*/ 59 h 198"/>
              <a:gd name="T92" fmla="*/ 96 w 195"/>
              <a:gd name="T93" fmla="*/ 55 h 198"/>
              <a:gd name="T94" fmla="*/ 80 w 195"/>
              <a:gd name="T95" fmla="*/ 59 h 198"/>
              <a:gd name="T96" fmla="*/ 74 w 195"/>
              <a:gd name="T97" fmla="*/ 68 h 198"/>
              <a:gd name="T98" fmla="*/ 76 w 195"/>
              <a:gd name="T99" fmla="*/ 73 h 198"/>
              <a:gd name="T100" fmla="*/ 82 w 195"/>
              <a:gd name="T101" fmla="*/ 78 h 198"/>
              <a:gd name="T102" fmla="*/ 89 w 195"/>
              <a:gd name="T103" fmla="*/ 81 h 198"/>
              <a:gd name="T104" fmla="*/ 102 w 195"/>
              <a:gd name="T105" fmla="*/ 84 h 198"/>
              <a:gd name="T106" fmla="*/ 123 w 195"/>
              <a:gd name="T107" fmla="*/ 89 h 198"/>
              <a:gd name="T108" fmla="*/ 139 w 195"/>
              <a:gd name="T109" fmla="*/ 96 h 198"/>
              <a:gd name="T110" fmla="*/ 149 w 195"/>
              <a:gd name="T111" fmla="*/ 108 h 198"/>
              <a:gd name="T112" fmla="*/ 153 w 195"/>
              <a:gd name="T113" fmla="*/ 124 h 198"/>
              <a:gd name="T114" fmla="*/ 146 w 195"/>
              <a:gd name="T115" fmla="*/ 145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5" h="198">
                <a:moveTo>
                  <a:pt x="190" y="120"/>
                </a:moveTo>
                <a:cubicBezTo>
                  <a:pt x="191" y="114"/>
                  <a:pt x="192" y="107"/>
                  <a:pt x="192" y="100"/>
                </a:cubicBezTo>
                <a:cubicBezTo>
                  <a:pt x="192" y="49"/>
                  <a:pt x="150" y="7"/>
                  <a:pt x="99" y="7"/>
                </a:cubicBezTo>
                <a:cubicBezTo>
                  <a:pt x="93" y="7"/>
                  <a:pt x="88" y="7"/>
                  <a:pt x="83" y="8"/>
                </a:cubicBezTo>
                <a:cubicBezTo>
                  <a:pt x="74" y="3"/>
                  <a:pt x="64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64"/>
                  <a:pt x="2" y="73"/>
                  <a:pt x="7" y="81"/>
                </a:cubicBezTo>
                <a:cubicBezTo>
                  <a:pt x="6" y="87"/>
                  <a:pt x="5" y="94"/>
                  <a:pt x="5" y="100"/>
                </a:cubicBezTo>
                <a:cubicBezTo>
                  <a:pt x="5" y="152"/>
                  <a:pt x="47" y="193"/>
                  <a:pt x="99" y="193"/>
                </a:cubicBezTo>
                <a:cubicBezTo>
                  <a:pt x="104" y="193"/>
                  <a:pt x="110" y="193"/>
                  <a:pt x="116" y="192"/>
                </a:cubicBezTo>
                <a:cubicBezTo>
                  <a:pt x="123" y="196"/>
                  <a:pt x="132" y="198"/>
                  <a:pt x="141" y="198"/>
                </a:cubicBezTo>
                <a:cubicBezTo>
                  <a:pt x="171" y="198"/>
                  <a:pt x="195" y="174"/>
                  <a:pt x="195" y="144"/>
                </a:cubicBezTo>
                <a:cubicBezTo>
                  <a:pt x="195" y="136"/>
                  <a:pt x="193" y="127"/>
                  <a:pt x="190" y="120"/>
                </a:cubicBezTo>
                <a:close/>
                <a:moveTo>
                  <a:pt x="146" y="145"/>
                </a:moveTo>
                <a:cubicBezTo>
                  <a:pt x="142" y="151"/>
                  <a:pt x="136" y="156"/>
                  <a:pt x="127" y="159"/>
                </a:cubicBezTo>
                <a:cubicBezTo>
                  <a:pt x="119" y="163"/>
                  <a:pt x="109" y="164"/>
                  <a:pt x="98" y="164"/>
                </a:cubicBezTo>
                <a:cubicBezTo>
                  <a:pt x="85" y="164"/>
                  <a:pt x="74" y="162"/>
                  <a:pt x="65" y="157"/>
                </a:cubicBezTo>
                <a:cubicBezTo>
                  <a:pt x="59" y="154"/>
                  <a:pt x="53" y="149"/>
                  <a:pt x="49" y="144"/>
                </a:cubicBezTo>
                <a:cubicBezTo>
                  <a:pt x="46" y="138"/>
                  <a:pt x="44" y="132"/>
                  <a:pt x="44" y="127"/>
                </a:cubicBezTo>
                <a:cubicBezTo>
                  <a:pt x="44" y="123"/>
                  <a:pt x="45" y="120"/>
                  <a:pt x="47" y="118"/>
                </a:cubicBezTo>
                <a:cubicBezTo>
                  <a:pt x="50" y="116"/>
                  <a:pt x="53" y="114"/>
                  <a:pt x="57" y="114"/>
                </a:cubicBezTo>
                <a:cubicBezTo>
                  <a:pt x="60" y="114"/>
                  <a:pt x="63" y="115"/>
                  <a:pt x="65" y="117"/>
                </a:cubicBezTo>
                <a:cubicBezTo>
                  <a:pt x="68" y="119"/>
                  <a:pt x="69" y="122"/>
                  <a:pt x="71" y="125"/>
                </a:cubicBezTo>
                <a:cubicBezTo>
                  <a:pt x="72" y="129"/>
                  <a:pt x="74" y="132"/>
                  <a:pt x="76" y="135"/>
                </a:cubicBezTo>
                <a:cubicBezTo>
                  <a:pt x="78" y="137"/>
                  <a:pt x="81" y="139"/>
                  <a:pt x="84" y="141"/>
                </a:cubicBezTo>
                <a:cubicBezTo>
                  <a:pt x="87" y="142"/>
                  <a:pt x="92" y="143"/>
                  <a:pt x="98" y="143"/>
                </a:cubicBezTo>
                <a:cubicBezTo>
                  <a:pt x="105" y="143"/>
                  <a:pt x="112" y="142"/>
                  <a:pt x="116" y="138"/>
                </a:cubicBezTo>
                <a:cubicBezTo>
                  <a:pt x="121" y="135"/>
                  <a:pt x="123" y="131"/>
                  <a:pt x="123" y="127"/>
                </a:cubicBezTo>
                <a:cubicBezTo>
                  <a:pt x="123" y="123"/>
                  <a:pt x="122" y="120"/>
                  <a:pt x="120" y="118"/>
                </a:cubicBezTo>
                <a:cubicBezTo>
                  <a:pt x="117" y="115"/>
                  <a:pt x="114" y="114"/>
                  <a:pt x="110" y="112"/>
                </a:cubicBezTo>
                <a:cubicBezTo>
                  <a:pt x="105" y="111"/>
                  <a:pt x="100" y="110"/>
                  <a:pt x="93" y="108"/>
                </a:cubicBezTo>
                <a:cubicBezTo>
                  <a:pt x="83" y="106"/>
                  <a:pt x="75" y="104"/>
                  <a:pt x="68" y="101"/>
                </a:cubicBezTo>
                <a:cubicBezTo>
                  <a:pt x="61" y="98"/>
                  <a:pt x="56" y="94"/>
                  <a:pt x="52" y="89"/>
                </a:cubicBezTo>
                <a:cubicBezTo>
                  <a:pt x="48" y="84"/>
                  <a:pt x="46" y="78"/>
                  <a:pt x="46" y="70"/>
                </a:cubicBezTo>
                <a:cubicBezTo>
                  <a:pt x="46" y="63"/>
                  <a:pt x="48" y="57"/>
                  <a:pt x="52" y="51"/>
                </a:cubicBezTo>
                <a:cubicBezTo>
                  <a:pt x="57" y="46"/>
                  <a:pt x="63" y="42"/>
                  <a:pt x="71" y="39"/>
                </a:cubicBezTo>
                <a:cubicBezTo>
                  <a:pt x="78" y="36"/>
                  <a:pt x="87" y="35"/>
                  <a:pt x="98" y="35"/>
                </a:cubicBezTo>
                <a:cubicBezTo>
                  <a:pt x="106" y="35"/>
                  <a:pt x="114" y="35"/>
                  <a:pt x="120" y="37"/>
                </a:cubicBezTo>
                <a:cubicBezTo>
                  <a:pt x="126" y="39"/>
                  <a:pt x="131" y="42"/>
                  <a:pt x="135" y="45"/>
                </a:cubicBezTo>
                <a:cubicBezTo>
                  <a:pt x="139" y="48"/>
                  <a:pt x="142" y="52"/>
                  <a:pt x="144" y="55"/>
                </a:cubicBezTo>
                <a:cubicBezTo>
                  <a:pt x="146" y="59"/>
                  <a:pt x="147" y="62"/>
                  <a:pt x="147" y="66"/>
                </a:cubicBezTo>
                <a:cubicBezTo>
                  <a:pt x="147" y="69"/>
                  <a:pt x="146" y="72"/>
                  <a:pt x="143" y="75"/>
                </a:cubicBezTo>
                <a:cubicBezTo>
                  <a:pt x="141" y="78"/>
                  <a:pt x="137" y="79"/>
                  <a:pt x="134" y="79"/>
                </a:cubicBezTo>
                <a:cubicBezTo>
                  <a:pt x="130" y="79"/>
                  <a:pt x="128" y="78"/>
                  <a:pt x="126" y="76"/>
                </a:cubicBezTo>
                <a:cubicBezTo>
                  <a:pt x="124" y="75"/>
                  <a:pt x="122" y="72"/>
                  <a:pt x="120" y="69"/>
                </a:cubicBezTo>
                <a:cubicBezTo>
                  <a:pt x="118" y="65"/>
                  <a:pt x="115" y="61"/>
                  <a:pt x="112" y="59"/>
                </a:cubicBezTo>
                <a:cubicBezTo>
                  <a:pt x="109" y="56"/>
                  <a:pt x="103" y="55"/>
                  <a:pt x="96" y="55"/>
                </a:cubicBezTo>
                <a:cubicBezTo>
                  <a:pt x="89" y="55"/>
                  <a:pt x="84" y="56"/>
                  <a:pt x="80" y="59"/>
                </a:cubicBezTo>
                <a:cubicBezTo>
                  <a:pt x="76" y="62"/>
                  <a:pt x="74" y="65"/>
                  <a:pt x="74" y="68"/>
                </a:cubicBezTo>
                <a:cubicBezTo>
                  <a:pt x="74" y="70"/>
                  <a:pt x="75" y="72"/>
                  <a:pt x="76" y="73"/>
                </a:cubicBezTo>
                <a:cubicBezTo>
                  <a:pt x="77" y="75"/>
                  <a:pt x="79" y="76"/>
                  <a:pt x="82" y="78"/>
                </a:cubicBezTo>
                <a:cubicBezTo>
                  <a:pt x="84" y="79"/>
                  <a:pt x="87" y="80"/>
                  <a:pt x="89" y="81"/>
                </a:cubicBezTo>
                <a:cubicBezTo>
                  <a:pt x="92" y="81"/>
                  <a:pt x="96" y="82"/>
                  <a:pt x="102" y="84"/>
                </a:cubicBezTo>
                <a:cubicBezTo>
                  <a:pt x="110" y="85"/>
                  <a:pt x="117" y="87"/>
                  <a:pt x="123" y="89"/>
                </a:cubicBezTo>
                <a:cubicBezTo>
                  <a:pt x="129" y="91"/>
                  <a:pt x="134" y="94"/>
                  <a:pt x="139" y="96"/>
                </a:cubicBezTo>
                <a:cubicBezTo>
                  <a:pt x="143" y="99"/>
                  <a:pt x="147" y="103"/>
                  <a:pt x="149" y="108"/>
                </a:cubicBezTo>
                <a:cubicBezTo>
                  <a:pt x="152" y="112"/>
                  <a:pt x="153" y="118"/>
                  <a:pt x="153" y="124"/>
                </a:cubicBezTo>
                <a:cubicBezTo>
                  <a:pt x="153" y="132"/>
                  <a:pt x="151" y="139"/>
                  <a:pt x="146" y="1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defTabSz="407710">
              <a:defRPr/>
            </a:pPr>
            <a:endParaRPr lang="id-ID" sz="800" dirty="0">
              <a:solidFill>
                <a:schemeClr val="bg1"/>
              </a:solidFill>
            </a:endParaRPr>
          </a:p>
        </p:txBody>
      </p:sp>
      <p:sp>
        <p:nvSpPr>
          <p:cNvPr id="38" name="Freeform 44"/>
          <p:cNvSpPr>
            <a:spLocks noEditPoints="1"/>
          </p:cNvSpPr>
          <p:nvPr/>
        </p:nvSpPr>
        <p:spPr bwMode="auto">
          <a:xfrm>
            <a:off x="3307126" y="2261736"/>
            <a:ext cx="485712" cy="488243"/>
          </a:xfrm>
          <a:custGeom>
            <a:avLst/>
            <a:gdLst>
              <a:gd name="T0" fmla="*/ 192 w 193"/>
              <a:gd name="T1" fmla="*/ 81 h 194"/>
              <a:gd name="T2" fmla="*/ 191 w 193"/>
              <a:gd name="T3" fmla="*/ 77 h 194"/>
              <a:gd name="T4" fmla="*/ 188 w 193"/>
              <a:gd name="T5" fmla="*/ 75 h 194"/>
              <a:gd name="T6" fmla="*/ 162 w 193"/>
              <a:gd name="T7" fmla="*/ 71 h 194"/>
              <a:gd name="T8" fmla="*/ 157 w 193"/>
              <a:gd name="T9" fmla="*/ 54 h 194"/>
              <a:gd name="T10" fmla="*/ 151 w 193"/>
              <a:gd name="T11" fmla="*/ 34 h 194"/>
              <a:gd name="T12" fmla="*/ 104 w 193"/>
              <a:gd name="T13" fmla="*/ 0 h 194"/>
              <a:gd name="T14" fmla="*/ 61 w 193"/>
              <a:gd name="T15" fmla="*/ 0 h 194"/>
              <a:gd name="T16" fmla="*/ 0 w 193"/>
              <a:gd name="T17" fmla="*/ 61 h 194"/>
              <a:gd name="T18" fmla="*/ 0 w 193"/>
              <a:gd name="T19" fmla="*/ 133 h 194"/>
              <a:gd name="T20" fmla="*/ 61 w 193"/>
              <a:gd name="T21" fmla="*/ 194 h 194"/>
              <a:gd name="T22" fmla="*/ 131 w 193"/>
              <a:gd name="T23" fmla="*/ 194 h 194"/>
              <a:gd name="T24" fmla="*/ 192 w 193"/>
              <a:gd name="T25" fmla="*/ 133 h 194"/>
              <a:gd name="T26" fmla="*/ 193 w 193"/>
              <a:gd name="T27" fmla="*/ 83 h 194"/>
              <a:gd name="T28" fmla="*/ 192 w 193"/>
              <a:gd name="T29" fmla="*/ 81 h 194"/>
              <a:gd name="T30" fmla="*/ 62 w 193"/>
              <a:gd name="T31" fmla="*/ 50 h 194"/>
              <a:gd name="T32" fmla="*/ 96 w 193"/>
              <a:gd name="T33" fmla="*/ 50 h 194"/>
              <a:gd name="T34" fmla="*/ 108 w 193"/>
              <a:gd name="T35" fmla="*/ 62 h 194"/>
              <a:gd name="T36" fmla="*/ 96 w 193"/>
              <a:gd name="T37" fmla="*/ 73 h 194"/>
              <a:gd name="T38" fmla="*/ 62 w 193"/>
              <a:gd name="T39" fmla="*/ 73 h 194"/>
              <a:gd name="T40" fmla="*/ 50 w 193"/>
              <a:gd name="T41" fmla="*/ 62 h 194"/>
              <a:gd name="T42" fmla="*/ 62 w 193"/>
              <a:gd name="T43" fmla="*/ 50 h 194"/>
              <a:gd name="T44" fmla="*/ 131 w 193"/>
              <a:gd name="T45" fmla="*/ 143 h 194"/>
              <a:gd name="T46" fmla="*/ 62 w 193"/>
              <a:gd name="T47" fmla="*/ 143 h 194"/>
              <a:gd name="T48" fmla="*/ 50 w 193"/>
              <a:gd name="T49" fmla="*/ 132 h 194"/>
              <a:gd name="T50" fmla="*/ 62 w 193"/>
              <a:gd name="T51" fmla="*/ 120 h 194"/>
              <a:gd name="T52" fmla="*/ 131 w 193"/>
              <a:gd name="T53" fmla="*/ 120 h 194"/>
              <a:gd name="T54" fmla="*/ 142 w 193"/>
              <a:gd name="T55" fmla="*/ 132 h 194"/>
              <a:gd name="T56" fmla="*/ 131 w 193"/>
              <a:gd name="T57" fmla="*/ 143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3" h="194">
                <a:moveTo>
                  <a:pt x="192" y="81"/>
                </a:moveTo>
                <a:cubicBezTo>
                  <a:pt x="191" y="77"/>
                  <a:pt x="191" y="77"/>
                  <a:pt x="191" y="77"/>
                </a:cubicBezTo>
                <a:cubicBezTo>
                  <a:pt x="188" y="75"/>
                  <a:pt x="188" y="75"/>
                  <a:pt x="188" y="75"/>
                </a:cubicBezTo>
                <a:cubicBezTo>
                  <a:pt x="184" y="72"/>
                  <a:pt x="166" y="75"/>
                  <a:pt x="162" y="71"/>
                </a:cubicBezTo>
                <a:cubicBezTo>
                  <a:pt x="158" y="68"/>
                  <a:pt x="158" y="62"/>
                  <a:pt x="157" y="54"/>
                </a:cubicBezTo>
                <a:cubicBezTo>
                  <a:pt x="155" y="39"/>
                  <a:pt x="153" y="39"/>
                  <a:pt x="151" y="34"/>
                </a:cubicBezTo>
                <a:cubicBezTo>
                  <a:pt x="143" y="16"/>
                  <a:pt x="120" y="2"/>
                  <a:pt x="10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28" y="0"/>
                  <a:pt x="0" y="28"/>
                  <a:pt x="0" y="61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66"/>
                  <a:pt x="28" y="194"/>
                  <a:pt x="61" y="194"/>
                </a:cubicBezTo>
                <a:cubicBezTo>
                  <a:pt x="131" y="194"/>
                  <a:pt x="131" y="194"/>
                  <a:pt x="131" y="194"/>
                </a:cubicBezTo>
                <a:cubicBezTo>
                  <a:pt x="165" y="194"/>
                  <a:pt x="192" y="166"/>
                  <a:pt x="192" y="133"/>
                </a:cubicBezTo>
                <a:cubicBezTo>
                  <a:pt x="193" y="83"/>
                  <a:pt x="193" y="83"/>
                  <a:pt x="193" y="83"/>
                </a:cubicBezTo>
                <a:lnTo>
                  <a:pt x="192" y="81"/>
                </a:lnTo>
                <a:close/>
                <a:moveTo>
                  <a:pt x="62" y="50"/>
                </a:moveTo>
                <a:cubicBezTo>
                  <a:pt x="96" y="50"/>
                  <a:pt x="96" y="50"/>
                  <a:pt x="96" y="50"/>
                </a:cubicBezTo>
                <a:cubicBezTo>
                  <a:pt x="102" y="50"/>
                  <a:pt x="108" y="55"/>
                  <a:pt x="108" y="62"/>
                </a:cubicBezTo>
                <a:cubicBezTo>
                  <a:pt x="108" y="68"/>
                  <a:pt x="102" y="73"/>
                  <a:pt x="96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56" y="73"/>
                  <a:pt x="50" y="68"/>
                  <a:pt x="50" y="62"/>
                </a:cubicBezTo>
                <a:cubicBezTo>
                  <a:pt x="50" y="55"/>
                  <a:pt x="56" y="50"/>
                  <a:pt x="62" y="50"/>
                </a:cubicBezTo>
                <a:close/>
                <a:moveTo>
                  <a:pt x="131" y="143"/>
                </a:moveTo>
                <a:cubicBezTo>
                  <a:pt x="62" y="143"/>
                  <a:pt x="62" y="143"/>
                  <a:pt x="62" y="143"/>
                </a:cubicBezTo>
                <a:cubicBezTo>
                  <a:pt x="56" y="143"/>
                  <a:pt x="50" y="138"/>
                  <a:pt x="50" y="132"/>
                </a:cubicBezTo>
                <a:cubicBezTo>
                  <a:pt x="50" y="125"/>
                  <a:pt x="56" y="120"/>
                  <a:pt x="62" y="120"/>
                </a:cubicBezTo>
                <a:cubicBezTo>
                  <a:pt x="131" y="120"/>
                  <a:pt x="131" y="120"/>
                  <a:pt x="131" y="120"/>
                </a:cubicBezTo>
                <a:cubicBezTo>
                  <a:pt x="137" y="120"/>
                  <a:pt x="142" y="125"/>
                  <a:pt x="142" y="132"/>
                </a:cubicBezTo>
                <a:cubicBezTo>
                  <a:pt x="142" y="138"/>
                  <a:pt x="137" y="143"/>
                  <a:pt x="131" y="14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lIns="68580" tIns="34290" rIns="68580" bIns="34290"/>
          <a:lstStyle/>
          <a:p>
            <a:pPr defTabSz="407710">
              <a:defRPr/>
            </a:pPr>
            <a:endParaRPr lang="id-ID" sz="800" dirty="0">
              <a:solidFill>
                <a:schemeClr val="bg1"/>
              </a:solidFill>
            </a:endParaRPr>
          </a:p>
        </p:txBody>
      </p:sp>
      <p:grpSp>
        <p:nvGrpSpPr>
          <p:cNvPr id="8" name="Group 90"/>
          <p:cNvGrpSpPr/>
          <p:nvPr/>
        </p:nvGrpSpPr>
        <p:grpSpPr>
          <a:xfrm>
            <a:off x="3996769" y="1295482"/>
            <a:ext cx="586883" cy="583251"/>
            <a:chOff x="2189163" y="538163"/>
            <a:chExt cx="977900" cy="971549"/>
          </a:xfrm>
          <a:solidFill>
            <a:schemeClr val="accent5"/>
          </a:solidFill>
        </p:grpSpPr>
        <p:sp>
          <p:nvSpPr>
            <p:cNvPr id="40" name="Freeform 50"/>
            <p:cNvSpPr>
              <a:spLocks/>
            </p:cNvSpPr>
            <p:nvPr/>
          </p:nvSpPr>
          <p:spPr bwMode="auto">
            <a:xfrm>
              <a:off x="2189163" y="538163"/>
              <a:ext cx="733425" cy="677862"/>
            </a:xfrm>
            <a:custGeom>
              <a:avLst/>
              <a:gdLst>
                <a:gd name="T0" fmla="*/ 75 w 175"/>
                <a:gd name="T1" fmla="*/ 162 h 162"/>
                <a:gd name="T2" fmla="*/ 87 w 175"/>
                <a:gd name="T3" fmla="*/ 152 h 162"/>
                <a:gd name="T4" fmla="*/ 76 w 175"/>
                <a:gd name="T5" fmla="*/ 142 h 162"/>
                <a:gd name="T6" fmla="*/ 69 w 175"/>
                <a:gd name="T7" fmla="*/ 142 h 162"/>
                <a:gd name="T8" fmla="*/ 37 w 175"/>
                <a:gd name="T9" fmla="*/ 109 h 162"/>
                <a:gd name="T10" fmla="*/ 70 w 175"/>
                <a:gd name="T11" fmla="*/ 78 h 162"/>
                <a:gd name="T12" fmla="*/ 114 w 175"/>
                <a:gd name="T13" fmla="*/ 78 h 162"/>
                <a:gd name="T14" fmla="*/ 146 w 175"/>
                <a:gd name="T15" fmla="*/ 110 h 162"/>
                <a:gd name="T16" fmla="*/ 146 w 175"/>
                <a:gd name="T17" fmla="*/ 151 h 162"/>
                <a:gd name="T18" fmla="*/ 158 w 175"/>
                <a:gd name="T19" fmla="*/ 162 h 162"/>
                <a:gd name="T20" fmla="*/ 163 w 175"/>
                <a:gd name="T21" fmla="*/ 162 h 162"/>
                <a:gd name="T22" fmla="*/ 175 w 175"/>
                <a:gd name="T23" fmla="*/ 151 h 162"/>
                <a:gd name="T24" fmla="*/ 175 w 175"/>
                <a:gd name="T25" fmla="*/ 15 h 162"/>
                <a:gd name="T26" fmla="*/ 117 w 175"/>
                <a:gd name="T27" fmla="*/ 0 h 162"/>
                <a:gd name="T28" fmla="*/ 0 w 175"/>
                <a:gd name="T29" fmla="*/ 116 h 162"/>
                <a:gd name="T30" fmla="*/ 10 w 175"/>
                <a:gd name="T31" fmla="*/ 162 h 162"/>
                <a:gd name="T32" fmla="*/ 75 w 175"/>
                <a:gd name="T3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2">
                  <a:moveTo>
                    <a:pt x="75" y="162"/>
                  </a:moveTo>
                  <a:cubicBezTo>
                    <a:pt x="82" y="162"/>
                    <a:pt x="87" y="158"/>
                    <a:pt x="87" y="152"/>
                  </a:cubicBezTo>
                  <a:cubicBezTo>
                    <a:pt x="87" y="147"/>
                    <a:pt x="82" y="143"/>
                    <a:pt x="76" y="142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52" y="141"/>
                    <a:pt x="37" y="126"/>
                    <a:pt x="37" y="109"/>
                  </a:cubicBezTo>
                  <a:cubicBezTo>
                    <a:pt x="37" y="92"/>
                    <a:pt x="52" y="78"/>
                    <a:pt x="70" y="78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32" y="78"/>
                    <a:pt x="146" y="92"/>
                    <a:pt x="146" y="110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6" y="157"/>
                    <a:pt x="152" y="162"/>
                    <a:pt x="158" y="162"/>
                  </a:cubicBezTo>
                  <a:cubicBezTo>
                    <a:pt x="163" y="162"/>
                    <a:pt x="163" y="162"/>
                    <a:pt x="163" y="162"/>
                  </a:cubicBezTo>
                  <a:cubicBezTo>
                    <a:pt x="169" y="162"/>
                    <a:pt x="175" y="157"/>
                    <a:pt x="175" y="151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58" y="5"/>
                    <a:pt x="138" y="0"/>
                    <a:pt x="117" y="0"/>
                  </a:cubicBezTo>
                  <a:cubicBezTo>
                    <a:pt x="52" y="0"/>
                    <a:pt x="0" y="52"/>
                    <a:pt x="0" y="116"/>
                  </a:cubicBezTo>
                  <a:cubicBezTo>
                    <a:pt x="0" y="132"/>
                    <a:pt x="4" y="148"/>
                    <a:pt x="10" y="162"/>
                  </a:cubicBezTo>
                  <a:lnTo>
                    <a:pt x="75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/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auto">
            <a:xfrm>
              <a:off x="2281238" y="666750"/>
              <a:ext cx="885825" cy="842962"/>
            </a:xfrm>
            <a:custGeom>
              <a:avLst/>
              <a:gdLst>
                <a:gd name="T0" fmla="*/ 174 w 211"/>
                <a:gd name="T1" fmla="*/ 0 h 201"/>
                <a:gd name="T2" fmla="*/ 174 w 211"/>
                <a:gd name="T3" fmla="*/ 120 h 201"/>
                <a:gd name="T4" fmla="*/ 141 w 211"/>
                <a:gd name="T5" fmla="*/ 152 h 201"/>
                <a:gd name="T6" fmla="*/ 136 w 211"/>
                <a:gd name="T7" fmla="*/ 152 h 201"/>
                <a:gd name="T8" fmla="*/ 103 w 211"/>
                <a:gd name="T9" fmla="*/ 120 h 201"/>
                <a:gd name="T10" fmla="*/ 103 w 211"/>
                <a:gd name="T11" fmla="*/ 79 h 201"/>
                <a:gd name="T12" fmla="*/ 92 w 211"/>
                <a:gd name="T13" fmla="*/ 67 h 201"/>
                <a:gd name="T14" fmla="*/ 48 w 211"/>
                <a:gd name="T15" fmla="*/ 67 h 201"/>
                <a:gd name="T16" fmla="*/ 36 w 211"/>
                <a:gd name="T17" fmla="*/ 78 h 201"/>
                <a:gd name="T18" fmla="*/ 48 w 211"/>
                <a:gd name="T19" fmla="*/ 90 h 201"/>
                <a:gd name="T20" fmla="*/ 55 w 211"/>
                <a:gd name="T21" fmla="*/ 90 h 201"/>
                <a:gd name="T22" fmla="*/ 86 w 211"/>
                <a:gd name="T23" fmla="*/ 122 h 201"/>
                <a:gd name="T24" fmla="*/ 53 w 211"/>
                <a:gd name="T25" fmla="*/ 152 h 201"/>
                <a:gd name="T26" fmla="*/ 0 w 211"/>
                <a:gd name="T27" fmla="*/ 152 h 201"/>
                <a:gd name="T28" fmla="*/ 95 w 211"/>
                <a:gd name="T29" fmla="*/ 201 h 201"/>
                <a:gd name="T30" fmla="*/ 211 w 211"/>
                <a:gd name="T31" fmla="*/ 85 h 201"/>
                <a:gd name="T32" fmla="*/ 174 w 211"/>
                <a:gd name="T3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1" h="201">
                  <a:moveTo>
                    <a:pt x="174" y="0"/>
                  </a:moveTo>
                  <a:cubicBezTo>
                    <a:pt x="174" y="120"/>
                    <a:pt x="174" y="120"/>
                    <a:pt x="174" y="120"/>
                  </a:cubicBezTo>
                  <a:cubicBezTo>
                    <a:pt x="174" y="138"/>
                    <a:pt x="159" y="152"/>
                    <a:pt x="141" y="152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18" y="152"/>
                    <a:pt x="103" y="138"/>
                    <a:pt x="103" y="120"/>
                  </a:cubicBezTo>
                  <a:cubicBezTo>
                    <a:pt x="103" y="79"/>
                    <a:pt x="103" y="79"/>
                    <a:pt x="103" y="79"/>
                  </a:cubicBezTo>
                  <a:cubicBezTo>
                    <a:pt x="103" y="73"/>
                    <a:pt x="98" y="67"/>
                    <a:pt x="92" y="67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2" y="67"/>
                    <a:pt x="36" y="72"/>
                    <a:pt x="36" y="78"/>
                  </a:cubicBezTo>
                  <a:cubicBezTo>
                    <a:pt x="36" y="84"/>
                    <a:pt x="42" y="90"/>
                    <a:pt x="48" y="90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73" y="91"/>
                    <a:pt x="87" y="106"/>
                    <a:pt x="86" y="122"/>
                  </a:cubicBezTo>
                  <a:cubicBezTo>
                    <a:pt x="86" y="139"/>
                    <a:pt x="71" y="152"/>
                    <a:pt x="53" y="152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21" y="182"/>
                    <a:pt x="55" y="201"/>
                    <a:pt x="95" y="201"/>
                  </a:cubicBezTo>
                  <a:cubicBezTo>
                    <a:pt x="159" y="201"/>
                    <a:pt x="211" y="149"/>
                    <a:pt x="211" y="85"/>
                  </a:cubicBezTo>
                  <a:cubicBezTo>
                    <a:pt x="211" y="51"/>
                    <a:pt x="197" y="21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407710">
                <a:defRPr/>
              </a:pPr>
              <a:endParaRPr lang="id-ID" sz="800" dirty="0"/>
            </a:p>
          </p:txBody>
        </p:sp>
      </p:grpSp>
      <p:sp>
        <p:nvSpPr>
          <p:cNvPr id="42" name="Freeform 36"/>
          <p:cNvSpPr>
            <a:spLocks/>
          </p:cNvSpPr>
          <p:nvPr/>
        </p:nvSpPr>
        <p:spPr bwMode="auto">
          <a:xfrm>
            <a:off x="4618429" y="2011660"/>
            <a:ext cx="461903" cy="420961"/>
          </a:xfrm>
          <a:custGeom>
            <a:avLst/>
            <a:gdLst>
              <a:gd name="T0" fmla="*/ 189 w 255"/>
              <a:gd name="T1" fmla="*/ 10 h 233"/>
              <a:gd name="T2" fmla="*/ 104 w 255"/>
              <a:gd name="T3" fmla="*/ 16 h 233"/>
              <a:gd name="T4" fmla="*/ 18 w 255"/>
              <a:gd name="T5" fmla="*/ 30 h 233"/>
              <a:gd name="T6" fmla="*/ 6 w 255"/>
              <a:gd name="T7" fmla="*/ 30 h 233"/>
              <a:gd name="T8" fmla="*/ 3 w 255"/>
              <a:gd name="T9" fmla="*/ 46 h 233"/>
              <a:gd name="T10" fmla="*/ 115 w 255"/>
              <a:gd name="T11" fmla="*/ 228 h 233"/>
              <a:gd name="T12" fmla="*/ 124 w 255"/>
              <a:gd name="T13" fmla="*/ 233 h 233"/>
              <a:gd name="T14" fmla="*/ 130 w 255"/>
              <a:gd name="T15" fmla="*/ 231 h 233"/>
              <a:gd name="T16" fmla="*/ 134 w 255"/>
              <a:gd name="T17" fmla="*/ 216 h 233"/>
              <a:gd name="T18" fmla="*/ 84 w 255"/>
              <a:gd name="T19" fmla="*/ 135 h 233"/>
              <a:gd name="T20" fmla="*/ 170 w 255"/>
              <a:gd name="T21" fmla="*/ 121 h 233"/>
              <a:gd name="T22" fmla="*/ 255 w 255"/>
              <a:gd name="T23" fmla="*/ 115 h 233"/>
              <a:gd name="T24" fmla="*/ 189 w 255"/>
              <a:gd name="T25" fmla="*/ 1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5" h="233">
                <a:moveTo>
                  <a:pt x="189" y="10"/>
                </a:moveTo>
                <a:cubicBezTo>
                  <a:pt x="189" y="10"/>
                  <a:pt x="146" y="31"/>
                  <a:pt x="104" y="16"/>
                </a:cubicBezTo>
                <a:cubicBezTo>
                  <a:pt x="58" y="0"/>
                  <a:pt x="37" y="6"/>
                  <a:pt x="18" y="30"/>
                </a:cubicBezTo>
                <a:cubicBezTo>
                  <a:pt x="14" y="28"/>
                  <a:pt x="10" y="28"/>
                  <a:pt x="6" y="30"/>
                </a:cubicBezTo>
                <a:cubicBezTo>
                  <a:pt x="1" y="33"/>
                  <a:pt x="0" y="40"/>
                  <a:pt x="3" y="46"/>
                </a:cubicBezTo>
                <a:cubicBezTo>
                  <a:pt x="115" y="228"/>
                  <a:pt x="115" y="228"/>
                  <a:pt x="115" y="228"/>
                </a:cubicBezTo>
                <a:cubicBezTo>
                  <a:pt x="117" y="231"/>
                  <a:pt x="121" y="233"/>
                  <a:pt x="124" y="233"/>
                </a:cubicBezTo>
                <a:cubicBezTo>
                  <a:pt x="126" y="233"/>
                  <a:pt x="128" y="232"/>
                  <a:pt x="130" y="231"/>
                </a:cubicBezTo>
                <a:cubicBezTo>
                  <a:pt x="135" y="228"/>
                  <a:pt x="137" y="221"/>
                  <a:pt x="134" y="216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104" y="111"/>
                  <a:pt x="124" y="105"/>
                  <a:pt x="170" y="121"/>
                </a:cubicBezTo>
                <a:cubicBezTo>
                  <a:pt x="213" y="135"/>
                  <a:pt x="255" y="115"/>
                  <a:pt x="255" y="115"/>
                </a:cubicBezTo>
                <a:lnTo>
                  <a:pt x="189" y="1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68580" tIns="34290" rIns="68580" bIns="34290"/>
          <a:lstStyle/>
          <a:p>
            <a:pPr defTabSz="407710">
              <a:defRPr/>
            </a:pPr>
            <a:endParaRPr lang="id-ID" sz="800" dirty="0">
              <a:solidFill>
                <a:schemeClr val="bg1"/>
              </a:solidFill>
            </a:endParaRPr>
          </a:p>
        </p:txBody>
      </p:sp>
      <p:sp>
        <p:nvSpPr>
          <p:cNvPr id="43" name="Freeform 326"/>
          <p:cNvSpPr>
            <a:spLocks noChangeArrowheads="1"/>
          </p:cNvSpPr>
          <p:nvPr/>
        </p:nvSpPr>
        <p:spPr bwMode="auto">
          <a:xfrm>
            <a:off x="5571995" y="2950636"/>
            <a:ext cx="420831" cy="401907"/>
          </a:xfrm>
          <a:custGeom>
            <a:avLst/>
            <a:gdLst>
              <a:gd name="T0" fmla="*/ 1121873 w 1348"/>
              <a:gd name="T1" fmla="*/ 653276 h 1289"/>
              <a:gd name="T2" fmla="*/ 1121873 w 1348"/>
              <a:gd name="T3" fmla="*/ 1070509 h 1289"/>
              <a:gd name="T4" fmla="*/ 877843 w 1348"/>
              <a:gd name="T5" fmla="*/ 1070509 h 1289"/>
              <a:gd name="T6" fmla="*/ 877843 w 1348"/>
              <a:gd name="T7" fmla="*/ 680704 h 1289"/>
              <a:gd name="T8" fmla="*/ 759576 w 1348"/>
              <a:gd name="T9" fmla="*/ 521125 h 1289"/>
              <a:gd name="T10" fmla="*/ 633813 w 1348"/>
              <a:gd name="T11" fmla="*/ 611719 h 1289"/>
              <a:gd name="T12" fmla="*/ 627150 w 1348"/>
              <a:gd name="T13" fmla="*/ 667406 h 1289"/>
              <a:gd name="T14" fmla="*/ 627150 w 1348"/>
              <a:gd name="T15" fmla="*/ 1070509 h 1289"/>
              <a:gd name="T16" fmla="*/ 389782 w 1348"/>
              <a:gd name="T17" fmla="*/ 1070509 h 1289"/>
              <a:gd name="T18" fmla="*/ 389782 w 1348"/>
              <a:gd name="T19" fmla="*/ 347417 h 1289"/>
              <a:gd name="T20" fmla="*/ 627150 w 1348"/>
              <a:gd name="T21" fmla="*/ 347417 h 1289"/>
              <a:gd name="T22" fmla="*/ 627150 w 1348"/>
              <a:gd name="T23" fmla="*/ 451309 h 1289"/>
              <a:gd name="T24" fmla="*/ 842862 w 1348"/>
              <a:gd name="T25" fmla="*/ 333287 h 1289"/>
              <a:gd name="T26" fmla="*/ 1121873 w 1348"/>
              <a:gd name="T27" fmla="*/ 653276 h 1289"/>
              <a:gd name="T28" fmla="*/ 139089 w 1348"/>
              <a:gd name="T29" fmla="*/ 0 h 1289"/>
              <a:gd name="T30" fmla="*/ 0 w 1348"/>
              <a:gd name="T31" fmla="*/ 125502 h 1289"/>
              <a:gd name="T32" fmla="*/ 132426 w 1348"/>
              <a:gd name="T33" fmla="*/ 250173 h 1289"/>
              <a:gd name="T34" fmla="*/ 139089 w 1348"/>
              <a:gd name="T35" fmla="*/ 250173 h 1289"/>
              <a:gd name="T36" fmla="*/ 271515 w 1348"/>
              <a:gd name="T37" fmla="*/ 125502 h 1289"/>
              <a:gd name="T38" fmla="*/ 139089 w 1348"/>
              <a:gd name="T39" fmla="*/ 0 h 1289"/>
              <a:gd name="T40" fmla="*/ 14159 w 1348"/>
              <a:gd name="T41" fmla="*/ 1070509 h 1289"/>
              <a:gd name="T42" fmla="*/ 258189 w 1348"/>
              <a:gd name="T43" fmla="*/ 1070509 h 1289"/>
              <a:gd name="T44" fmla="*/ 258189 w 1348"/>
              <a:gd name="T45" fmla="*/ 347417 h 1289"/>
              <a:gd name="T46" fmla="*/ 14159 w 1348"/>
              <a:gd name="T47" fmla="*/ 347417 h 1289"/>
              <a:gd name="T48" fmla="*/ 14159 w 1348"/>
              <a:gd name="T49" fmla="*/ 1070509 h 1289"/>
              <a:gd name="T50" fmla="*/ 14159 w 1348"/>
              <a:gd name="T51" fmla="*/ 1070509 h 1289"/>
              <a:gd name="T52" fmla="*/ 14159 w 1348"/>
              <a:gd name="T53" fmla="*/ 1070509 h 128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348" h="1289">
                <a:moveTo>
                  <a:pt x="1347" y="786"/>
                </a:moveTo>
                <a:cubicBezTo>
                  <a:pt x="1347" y="1288"/>
                  <a:pt x="1347" y="1288"/>
                  <a:pt x="1347" y="1288"/>
                </a:cubicBezTo>
                <a:cubicBezTo>
                  <a:pt x="1054" y="1288"/>
                  <a:pt x="1054" y="1288"/>
                  <a:pt x="1054" y="1288"/>
                </a:cubicBezTo>
                <a:cubicBezTo>
                  <a:pt x="1054" y="819"/>
                  <a:pt x="1054" y="819"/>
                  <a:pt x="1054" y="819"/>
                </a:cubicBezTo>
                <a:cubicBezTo>
                  <a:pt x="1054" y="702"/>
                  <a:pt x="1020" y="627"/>
                  <a:pt x="912" y="627"/>
                </a:cubicBezTo>
                <a:cubicBezTo>
                  <a:pt x="836" y="627"/>
                  <a:pt x="786" y="677"/>
                  <a:pt x="761" y="736"/>
                </a:cubicBezTo>
                <a:cubicBezTo>
                  <a:pt x="761" y="752"/>
                  <a:pt x="753" y="777"/>
                  <a:pt x="753" y="803"/>
                </a:cubicBezTo>
                <a:cubicBezTo>
                  <a:pt x="753" y="1288"/>
                  <a:pt x="753" y="1288"/>
                  <a:pt x="753" y="1288"/>
                </a:cubicBezTo>
                <a:cubicBezTo>
                  <a:pt x="468" y="1288"/>
                  <a:pt x="468" y="1288"/>
                  <a:pt x="468" y="1288"/>
                </a:cubicBezTo>
                <a:cubicBezTo>
                  <a:pt x="468" y="1288"/>
                  <a:pt x="468" y="502"/>
                  <a:pt x="468" y="418"/>
                </a:cubicBezTo>
                <a:cubicBezTo>
                  <a:pt x="753" y="418"/>
                  <a:pt x="753" y="418"/>
                  <a:pt x="753" y="418"/>
                </a:cubicBezTo>
                <a:cubicBezTo>
                  <a:pt x="753" y="543"/>
                  <a:pt x="753" y="543"/>
                  <a:pt x="753" y="543"/>
                </a:cubicBezTo>
                <a:cubicBezTo>
                  <a:pt x="795" y="485"/>
                  <a:pt x="862" y="401"/>
                  <a:pt x="1012" y="401"/>
                </a:cubicBezTo>
                <a:cubicBezTo>
                  <a:pt x="1204" y="401"/>
                  <a:pt x="1347" y="527"/>
                  <a:pt x="1347" y="786"/>
                </a:cubicBezTo>
                <a:close/>
                <a:moveTo>
                  <a:pt x="167" y="0"/>
                </a:moveTo>
                <a:cubicBezTo>
                  <a:pt x="67" y="0"/>
                  <a:pt x="0" y="67"/>
                  <a:pt x="0" y="151"/>
                </a:cubicBezTo>
                <a:cubicBezTo>
                  <a:pt x="0" y="234"/>
                  <a:pt x="67" y="301"/>
                  <a:pt x="159" y="301"/>
                </a:cubicBezTo>
                <a:cubicBezTo>
                  <a:pt x="167" y="301"/>
                  <a:pt x="167" y="301"/>
                  <a:pt x="167" y="301"/>
                </a:cubicBezTo>
                <a:cubicBezTo>
                  <a:pt x="268" y="301"/>
                  <a:pt x="326" y="234"/>
                  <a:pt x="326" y="151"/>
                </a:cubicBezTo>
                <a:cubicBezTo>
                  <a:pt x="326" y="67"/>
                  <a:pt x="268" y="0"/>
                  <a:pt x="167" y="0"/>
                </a:cubicBezTo>
                <a:close/>
                <a:moveTo>
                  <a:pt x="17" y="1288"/>
                </a:moveTo>
                <a:cubicBezTo>
                  <a:pt x="310" y="1288"/>
                  <a:pt x="310" y="1288"/>
                  <a:pt x="310" y="1288"/>
                </a:cubicBezTo>
                <a:cubicBezTo>
                  <a:pt x="310" y="418"/>
                  <a:pt x="310" y="418"/>
                  <a:pt x="310" y="418"/>
                </a:cubicBezTo>
                <a:cubicBezTo>
                  <a:pt x="17" y="418"/>
                  <a:pt x="17" y="418"/>
                  <a:pt x="17" y="418"/>
                </a:cubicBezTo>
                <a:lnTo>
                  <a:pt x="17" y="1288"/>
                </a:lnTo>
                <a:close/>
                <a:moveTo>
                  <a:pt x="17" y="1288"/>
                </a:moveTo>
                <a:lnTo>
                  <a:pt x="17" y="12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45713" tIns="22856" rIns="45713" bIns="22856" anchor="ctr"/>
          <a:lstStyle/>
          <a:p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4" name="AutoShape 64"/>
          <p:cNvSpPr>
            <a:spLocks/>
          </p:cNvSpPr>
          <p:nvPr/>
        </p:nvSpPr>
        <p:spPr bwMode="auto">
          <a:xfrm>
            <a:off x="5104736" y="3177489"/>
            <a:ext cx="294046" cy="2929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0" y="0"/>
                  <a:pt x="20946" y="161"/>
                  <a:pt x="21208" y="481"/>
                </a:cubicBezTo>
                <a:cubicBezTo>
                  <a:pt x="21470" y="798"/>
                  <a:pt x="21599" y="1177"/>
                  <a:pt x="21599" y="1618"/>
                </a:cubicBezTo>
                <a:lnTo>
                  <a:pt x="21599" y="19981"/>
                </a:lnTo>
                <a:cubicBezTo>
                  <a:pt x="21599" y="20422"/>
                  <a:pt x="21470" y="20801"/>
                  <a:pt x="21208" y="21121"/>
                </a:cubicBezTo>
                <a:cubicBezTo>
                  <a:pt x="20946" y="21441"/>
                  <a:pt x="20630" y="21599"/>
                  <a:pt x="20263" y="21599"/>
                </a:cubicBezTo>
                <a:lnTo>
                  <a:pt x="1346" y="21599"/>
                </a:lnTo>
                <a:cubicBezTo>
                  <a:pt x="979" y="21599"/>
                  <a:pt x="663" y="21441"/>
                  <a:pt x="399" y="21121"/>
                </a:cubicBezTo>
                <a:cubicBezTo>
                  <a:pt x="132" y="20801"/>
                  <a:pt x="0" y="20422"/>
                  <a:pt x="0" y="19981"/>
                </a:cubicBezTo>
                <a:lnTo>
                  <a:pt x="0" y="1618"/>
                </a:lnTo>
                <a:cubicBezTo>
                  <a:pt x="0" y="1177"/>
                  <a:pt x="132" y="798"/>
                  <a:pt x="399" y="481"/>
                </a:cubicBezTo>
                <a:cubicBezTo>
                  <a:pt x="663" y="161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252"/>
                </a:moveTo>
                <a:lnTo>
                  <a:pt x="8590" y="2252"/>
                </a:lnTo>
                <a:lnTo>
                  <a:pt x="8426" y="3545"/>
                </a:lnTo>
                <a:lnTo>
                  <a:pt x="1804" y="3545"/>
                </a:lnTo>
                <a:lnTo>
                  <a:pt x="1804" y="5501"/>
                </a:lnTo>
                <a:lnTo>
                  <a:pt x="19805" y="5501"/>
                </a:lnTo>
                <a:lnTo>
                  <a:pt x="19805" y="2252"/>
                </a:lnTo>
                <a:close/>
                <a:moveTo>
                  <a:pt x="19805" y="17746"/>
                </a:moveTo>
                <a:lnTo>
                  <a:pt x="1804" y="17746"/>
                </a:lnTo>
                <a:lnTo>
                  <a:pt x="1804" y="19350"/>
                </a:lnTo>
                <a:lnTo>
                  <a:pt x="19805" y="19350"/>
                </a:lnTo>
                <a:lnTo>
                  <a:pt x="19805" y="17746"/>
                </a:lnTo>
                <a:close/>
                <a:moveTo>
                  <a:pt x="3116" y="2743"/>
                </a:moveTo>
                <a:lnTo>
                  <a:pt x="6820" y="2743"/>
                </a:lnTo>
                <a:lnTo>
                  <a:pt x="6820" y="1436"/>
                </a:lnTo>
                <a:lnTo>
                  <a:pt x="3116" y="1436"/>
                </a:lnTo>
                <a:lnTo>
                  <a:pt x="3116" y="2743"/>
                </a:lnTo>
                <a:close/>
                <a:moveTo>
                  <a:pt x="6529" y="11631"/>
                </a:moveTo>
                <a:cubicBezTo>
                  <a:pt x="6529" y="12342"/>
                  <a:pt x="6639" y="13011"/>
                  <a:pt x="6862" y="13634"/>
                </a:cubicBezTo>
                <a:cubicBezTo>
                  <a:pt x="7084" y="14257"/>
                  <a:pt x="7388" y="14800"/>
                  <a:pt x="7775" y="15264"/>
                </a:cubicBezTo>
                <a:cubicBezTo>
                  <a:pt x="8162" y="15731"/>
                  <a:pt x="8617" y="16095"/>
                  <a:pt x="9134" y="16359"/>
                </a:cubicBezTo>
                <a:cubicBezTo>
                  <a:pt x="9655" y="16630"/>
                  <a:pt x="10211" y="16762"/>
                  <a:pt x="10806" y="16762"/>
                </a:cubicBezTo>
                <a:cubicBezTo>
                  <a:pt x="11398" y="16762"/>
                  <a:pt x="11954" y="16630"/>
                  <a:pt x="12470" y="16359"/>
                </a:cubicBezTo>
                <a:cubicBezTo>
                  <a:pt x="12984" y="16095"/>
                  <a:pt x="13435" y="15731"/>
                  <a:pt x="13824" y="15264"/>
                </a:cubicBezTo>
                <a:cubicBezTo>
                  <a:pt x="14211" y="14800"/>
                  <a:pt x="14515" y="14257"/>
                  <a:pt x="14737" y="13634"/>
                </a:cubicBezTo>
                <a:cubicBezTo>
                  <a:pt x="14960" y="13011"/>
                  <a:pt x="15070" y="12342"/>
                  <a:pt x="15070" y="11631"/>
                </a:cubicBezTo>
                <a:cubicBezTo>
                  <a:pt x="15070" y="10917"/>
                  <a:pt x="14960" y="10250"/>
                  <a:pt x="14737" y="9625"/>
                </a:cubicBezTo>
                <a:cubicBezTo>
                  <a:pt x="14515" y="9002"/>
                  <a:pt x="14211" y="8461"/>
                  <a:pt x="13824" y="8003"/>
                </a:cubicBezTo>
                <a:cubicBezTo>
                  <a:pt x="13435" y="7542"/>
                  <a:pt x="12982" y="7178"/>
                  <a:pt x="12463" y="6914"/>
                </a:cubicBezTo>
                <a:cubicBezTo>
                  <a:pt x="11944" y="6646"/>
                  <a:pt x="11391" y="6511"/>
                  <a:pt x="10806" y="6511"/>
                </a:cubicBezTo>
                <a:cubicBezTo>
                  <a:pt x="10211" y="6511"/>
                  <a:pt x="9655" y="6646"/>
                  <a:pt x="9134" y="6914"/>
                </a:cubicBezTo>
                <a:cubicBezTo>
                  <a:pt x="8617" y="7178"/>
                  <a:pt x="8162" y="7542"/>
                  <a:pt x="7775" y="8003"/>
                </a:cubicBezTo>
                <a:cubicBezTo>
                  <a:pt x="7388" y="8461"/>
                  <a:pt x="7084" y="9002"/>
                  <a:pt x="6862" y="9625"/>
                </a:cubicBezTo>
                <a:cubicBezTo>
                  <a:pt x="6639" y="10250"/>
                  <a:pt x="6529" y="10917"/>
                  <a:pt x="6529" y="11631"/>
                </a:cubicBezTo>
                <a:moveTo>
                  <a:pt x="13724" y="11631"/>
                </a:moveTo>
                <a:cubicBezTo>
                  <a:pt x="13724" y="12109"/>
                  <a:pt x="13648" y="12565"/>
                  <a:pt x="13501" y="12999"/>
                </a:cubicBezTo>
                <a:cubicBezTo>
                  <a:pt x="13352" y="13434"/>
                  <a:pt x="13146" y="13813"/>
                  <a:pt x="12879" y="14127"/>
                </a:cubicBezTo>
                <a:cubicBezTo>
                  <a:pt x="12612" y="14439"/>
                  <a:pt x="12301" y="14688"/>
                  <a:pt x="11942" y="14870"/>
                </a:cubicBezTo>
                <a:cubicBezTo>
                  <a:pt x="11582" y="15052"/>
                  <a:pt x="11205" y="15144"/>
                  <a:pt x="10806" y="15144"/>
                </a:cubicBezTo>
                <a:cubicBezTo>
                  <a:pt x="10407" y="15144"/>
                  <a:pt x="10025" y="15052"/>
                  <a:pt x="9662" y="14870"/>
                </a:cubicBezTo>
                <a:cubicBezTo>
                  <a:pt x="9300" y="14688"/>
                  <a:pt x="8987" y="14439"/>
                  <a:pt x="8725" y="14127"/>
                </a:cubicBezTo>
                <a:cubicBezTo>
                  <a:pt x="8463" y="13813"/>
                  <a:pt x="8257" y="13440"/>
                  <a:pt x="8103" y="13008"/>
                </a:cubicBezTo>
                <a:cubicBezTo>
                  <a:pt x="7951" y="12579"/>
                  <a:pt x="7875" y="12118"/>
                  <a:pt x="7875" y="11631"/>
                </a:cubicBezTo>
                <a:cubicBezTo>
                  <a:pt x="7875" y="11152"/>
                  <a:pt x="7951" y="10700"/>
                  <a:pt x="8103" y="10265"/>
                </a:cubicBezTo>
                <a:cubicBezTo>
                  <a:pt x="8257" y="9836"/>
                  <a:pt x="8463" y="9460"/>
                  <a:pt x="8725" y="9140"/>
                </a:cubicBezTo>
                <a:cubicBezTo>
                  <a:pt x="8987" y="8823"/>
                  <a:pt x="9298" y="8576"/>
                  <a:pt x="9657" y="8394"/>
                </a:cubicBezTo>
                <a:cubicBezTo>
                  <a:pt x="10015" y="8218"/>
                  <a:pt x="10399" y="8130"/>
                  <a:pt x="10806" y="8130"/>
                </a:cubicBezTo>
                <a:cubicBezTo>
                  <a:pt x="11205" y="8130"/>
                  <a:pt x="11582" y="8218"/>
                  <a:pt x="11942" y="8394"/>
                </a:cubicBezTo>
                <a:cubicBezTo>
                  <a:pt x="12301" y="8576"/>
                  <a:pt x="12612" y="8823"/>
                  <a:pt x="12879" y="9140"/>
                </a:cubicBezTo>
                <a:cubicBezTo>
                  <a:pt x="13146" y="9460"/>
                  <a:pt x="13352" y="9836"/>
                  <a:pt x="13501" y="10265"/>
                </a:cubicBezTo>
                <a:cubicBezTo>
                  <a:pt x="13648" y="10700"/>
                  <a:pt x="13724" y="11152"/>
                  <a:pt x="13724" y="11631"/>
                </a:cubicBezTo>
                <a:moveTo>
                  <a:pt x="9692" y="11631"/>
                </a:moveTo>
                <a:cubicBezTo>
                  <a:pt x="9692" y="11246"/>
                  <a:pt x="9799" y="10929"/>
                  <a:pt x="10020" y="10682"/>
                </a:cubicBezTo>
                <a:cubicBezTo>
                  <a:pt x="10238" y="10432"/>
                  <a:pt x="10500" y="10309"/>
                  <a:pt x="10806" y="10309"/>
                </a:cubicBezTo>
                <a:lnTo>
                  <a:pt x="10806" y="10280"/>
                </a:lnTo>
                <a:cubicBezTo>
                  <a:pt x="10945" y="10280"/>
                  <a:pt x="11065" y="10224"/>
                  <a:pt x="11163" y="10109"/>
                </a:cubicBezTo>
                <a:cubicBezTo>
                  <a:pt x="11261" y="9998"/>
                  <a:pt x="11310" y="9862"/>
                  <a:pt x="11310" y="9704"/>
                </a:cubicBezTo>
                <a:cubicBezTo>
                  <a:pt x="11310" y="9533"/>
                  <a:pt x="11261" y="9392"/>
                  <a:pt x="11163" y="9275"/>
                </a:cubicBezTo>
                <a:cubicBezTo>
                  <a:pt x="11065" y="9157"/>
                  <a:pt x="10945" y="9096"/>
                  <a:pt x="10806" y="9096"/>
                </a:cubicBezTo>
                <a:cubicBezTo>
                  <a:pt x="10228" y="9096"/>
                  <a:pt x="9733" y="9348"/>
                  <a:pt x="9322" y="9848"/>
                </a:cubicBezTo>
                <a:cubicBezTo>
                  <a:pt x="8913" y="10350"/>
                  <a:pt x="8708" y="10943"/>
                  <a:pt x="8708" y="11628"/>
                </a:cubicBezTo>
                <a:cubicBezTo>
                  <a:pt x="8708" y="11777"/>
                  <a:pt x="8757" y="11913"/>
                  <a:pt x="8854" y="12027"/>
                </a:cubicBezTo>
                <a:cubicBezTo>
                  <a:pt x="8952" y="12147"/>
                  <a:pt x="9063" y="12206"/>
                  <a:pt x="9187" y="12206"/>
                </a:cubicBezTo>
                <a:cubicBezTo>
                  <a:pt x="9329" y="12206"/>
                  <a:pt x="9447" y="12148"/>
                  <a:pt x="9545" y="12027"/>
                </a:cubicBezTo>
                <a:cubicBezTo>
                  <a:pt x="9643" y="11916"/>
                  <a:pt x="9692" y="11780"/>
                  <a:pt x="9692" y="1163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19047" tIns="19047" rIns="19047" bIns="19047" anchor="ctr"/>
          <a:lstStyle/>
          <a:p>
            <a:pPr defTabSz="171412">
              <a:defRPr/>
            </a:pPr>
            <a:endParaRPr lang="es-ES" sz="11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5" name="Freeform 234"/>
          <p:cNvSpPr>
            <a:spLocks noChangeArrowheads="1"/>
          </p:cNvSpPr>
          <p:nvPr/>
        </p:nvSpPr>
        <p:spPr bwMode="auto">
          <a:xfrm>
            <a:off x="5219021" y="1688943"/>
            <a:ext cx="212499" cy="306045"/>
          </a:xfrm>
          <a:custGeom>
            <a:avLst/>
            <a:gdLst>
              <a:gd name="T0" fmla="*/ 424457 w 667"/>
              <a:gd name="T1" fmla="*/ 44211 h 959"/>
              <a:gd name="T2" fmla="*/ 468689 w 667"/>
              <a:gd name="T3" fmla="*/ 88421 h 959"/>
              <a:gd name="T4" fmla="*/ 504415 w 667"/>
              <a:gd name="T5" fmla="*/ 186195 h 959"/>
              <a:gd name="T6" fmla="*/ 478045 w 667"/>
              <a:gd name="T7" fmla="*/ 274616 h 959"/>
              <a:gd name="T8" fmla="*/ 406594 w 667"/>
              <a:gd name="T9" fmla="*/ 336681 h 959"/>
              <a:gd name="T10" fmla="*/ 371719 w 667"/>
              <a:gd name="T11" fmla="*/ 390243 h 959"/>
              <a:gd name="T12" fmla="*/ 406594 w 667"/>
              <a:gd name="T13" fmla="*/ 434454 h 959"/>
              <a:gd name="T14" fmla="*/ 486552 w 667"/>
              <a:gd name="T15" fmla="*/ 495669 h 959"/>
              <a:gd name="T16" fmla="*/ 530784 w 667"/>
              <a:gd name="T17" fmla="*/ 567086 h 959"/>
              <a:gd name="T18" fmla="*/ 522277 w 667"/>
              <a:gd name="T19" fmla="*/ 690365 h 959"/>
              <a:gd name="T20" fmla="*/ 371719 w 667"/>
              <a:gd name="T21" fmla="*/ 796641 h 959"/>
              <a:gd name="T22" fmla="*/ 141202 w 667"/>
              <a:gd name="T23" fmla="*/ 805993 h 959"/>
              <a:gd name="T24" fmla="*/ 17012 w 667"/>
              <a:gd name="T25" fmla="*/ 717572 h 959"/>
              <a:gd name="T26" fmla="*/ 17012 w 667"/>
              <a:gd name="T27" fmla="*/ 593442 h 959"/>
              <a:gd name="T28" fmla="*/ 141202 w 667"/>
              <a:gd name="T29" fmla="*/ 505021 h 959"/>
              <a:gd name="T30" fmla="*/ 256035 w 667"/>
              <a:gd name="T31" fmla="*/ 487167 h 959"/>
              <a:gd name="T32" fmla="*/ 283255 w 667"/>
              <a:gd name="T33" fmla="*/ 451458 h 959"/>
              <a:gd name="T34" fmla="*/ 273898 w 667"/>
              <a:gd name="T35" fmla="*/ 390243 h 959"/>
              <a:gd name="T36" fmla="*/ 265392 w 667"/>
              <a:gd name="T37" fmla="*/ 372389 h 959"/>
              <a:gd name="T38" fmla="*/ 167571 w 667"/>
              <a:gd name="T39" fmla="*/ 354535 h 959"/>
              <a:gd name="T40" fmla="*/ 70601 w 667"/>
              <a:gd name="T41" fmla="*/ 266114 h 959"/>
              <a:gd name="T42" fmla="*/ 79107 w 667"/>
              <a:gd name="T43" fmla="*/ 132632 h 959"/>
              <a:gd name="T44" fmla="*/ 229666 w 667"/>
              <a:gd name="T45" fmla="*/ 17854 h 959"/>
              <a:gd name="T46" fmla="*/ 566509 w 667"/>
              <a:gd name="T47" fmla="*/ 0 h 959"/>
              <a:gd name="T48" fmla="*/ 468689 w 667"/>
              <a:gd name="T49" fmla="*/ 655507 h 959"/>
              <a:gd name="T50" fmla="*/ 442320 w 667"/>
              <a:gd name="T51" fmla="*/ 584090 h 959"/>
              <a:gd name="T52" fmla="*/ 345350 w 667"/>
              <a:gd name="T53" fmla="*/ 513523 h 959"/>
              <a:gd name="T54" fmla="*/ 318130 w 667"/>
              <a:gd name="T55" fmla="*/ 513523 h 959"/>
              <a:gd name="T56" fmla="*/ 273898 w 667"/>
              <a:gd name="T57" fmla="*/ 513523 h 959"/>
              <a:gd name="T58" fmla="*/ 203297 w 667"/>
              <a:gd name="T59" fmla="*/ 531377 h 959"/>
              <a:gd name="T60" fmla="*/ 141202 w 667"/>
              <a:gd name="T61" fmla="*/ 557733 h 959"/>
              <a:gd name="T62" fmla="*/ 105476 w 667"/>
              <a:gd name="T63" fmla="*/ 637653 h 959"/>
              <a:gd name="T64" fmla="*/ 159065 w 667"/>
              <a:gd name="T65" fmla="*/ 726074 h 959"/>
              <a:gd name="T66" fmla="*/ 300267 w 667"/>
              <a:gd name="T67" fmla="*/ 770284 h 959"/>
              <a:gd name="T68" fmla="*/ 468689 w 667"/>
              <a:gd name="T69" fmla="*/ 655507 h 959"/>
              <a:gd name="T70" fmla="*/ 398088 w 667"/>
              <a:gd name="T71" fmla="*/ 274616 h 959"/>
              <a:gd name="T72" fmla="*/ 398088 w 667"/>
              <a:gd name="T73" fmla="*/ 168340 h 959"/>
              <a:gd name="T74" fmla="*/ 327487 w 667"/>
              <a:gd name="T75" fmla="*/ 62065 h 959"/>
              <a:gd name="T76" fmla="*/ 221160 w 667"/>
              <a:gd name="T77" fmla="*/ 53563 h 959"/>
              <a:gd name="T78" fmla="*/ 167571 w 667"/>
              <a:gd name="T79" fmla="*/ 115628 h 959"/>
              <a:gd name="T80" fmla="*/ 167571 w 667"/>
              <a:gd name="T81" fmla="*/ 212551 h 959"/>
              <a:gd name="T82" fmla="*/ 239023 w 667"/>
              <a:gd name="T83" fmla="*/ 318826 h 959"/>
              <a:gd name="T84" fmla="*/ 345350 w 667"/>
              <a:gd name="T85" fmla="*/ 336681 h 959"/>
              <a:gd name="T86" fmla="*/ 371719 w 667"/>
              <a:gd name="T87" fmla="*/ 310324 h 95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67" h="959">
                <a:moveTo>
                  <a:pt x="583" y="52"/>
                </a:moveTo>
                <a:cubicBezTo>
                  <a:pt x="499" y="52"/>
                  <a:pt x="499" y="52"/>
                  <a:pt x="499" y="52"/>
                </a:cubicBezTo>
                <a:cubicBezTo>
                  <a:pt x="520" y="73"/>
                  <a:pt x="520" y="73"/>
                  <a:pt x="520" y="73"/>
                </a:cubicBezTo>
                <a:cubicBezTo>
                  <a:pt x="531" y="84"/>
                  <a:pt x="541" y="94"/>
                  <a:pt x="551" y="104"/>
                </a:cubicBezTo>
                <a:cubicBezTo>
                  <a:pt x="562" y="125"/>
                  <a:pt x="572" y="136"/>
                  <a:pt x="583" y="156"/>
                </a:cubicBezTo>
                <a:cubicBezTo>
                  <a:pt x="593" y="177"/>
                  <a:pt x="593" y="198"/>
                  <a:pt x="593" y="219"/>
                </a:cubicBezTo>
                <a:cubicBezTo>
                  <a:pt x="593" y="240"/>
                  <a:pt x="593" y="261"/>
                  <a:pt x="583" y="281"/>
                </a:cubicBezTo>
                <a:cubicBezTo>
                  <a:pt x="572" y="292"/>
                  <a:pt x="572" y="313"/>
                  <a:pt x="562" y="323"/>
                </a:cubicBezTo>
                <a:cubicBezTo>
                  <a:pt x="551" y="344"/>
                  <a:pt x="531" y="354"/>
                  <a:pt x="520" y="365"/>
                </a:cubicBezTo>
                <a:cubicBezTo>
                  <a:pt x="478" y="396"/>
                  <a:pt x="478" y="396"/>
                  <a:pt x="478" y="396"/>
                </a:cubicBezTo>
                <a:cubicBezTo>
                  <a:pt x="468" y="406"/>
                  <a:pt x="458" y="417"/>
                  <a:pt x="458" y="417"/>
                </a:cubicBezTo>
                <a:cubicBezTo>
                  <a:pt x="447" y="427"/>
                  <a:pt x="437" y="438"/>
                  <a:pt x="437" y="459"/>
                </a:cubicBezTo>
                <a:cubicBezTo>
                  <a:pt x="437" y="469"/>
                  <a:pt x="447" y="479"/>
                  <a:pt x="458" y="490"/>
                </a:cubicBezTo>
                <a:cubicBezTo>
                  <a:pt x="468" y="500"/>
                  <a:pt x="478" y="511"/>
                  <a:pt x="478" y="511"/>
                </a:cubicBezTo>
                <a:cubicBezTo>
                  <a:pt x="531" y="542"/>
                  <a:pt x="531" y="542"/>
                  <a:pt x="531" y="542"/>
                </a:cubicBezTo>
                <a:cubicBezTo>
                  <a:pt x="541" y="552"/>
                  <a:pt x="562" y="573"/>
                  <a:pt x="572" y="583"/>
                </a:cubicBezTo>
                <a:cubicBezTo>
                  <a:pt x="583" y="594"/>
                  <a:pt x="593" y="604"/>
                  <a:pt x="603" y="614"/>
                </a:cubicBezTo>
                <a:cubicBezTo>
                  <a:pt x="614" y="635"/>
                  <a:pt x="614" y="646"/>
                  <a:pt x="624" y="667"/>
                </a:cubicBezTo>
                <a:cubicBezTo>
                  <a:pt x="624" y="677"/>
                  <a:pt x="635" y="698"/>
                  <a:pt x="635" y="719"/>
                </a:cubicBezTo>
                <a:cubicBezTo>
                  <a:pt x="635" y="750"/>
                  <a:pt x="624" y="781"/>
                  <a:pt x="614" y="812"/>
                </a:cubicBezTo>
                <a:cubicBezTo>
                  <a:pt x="593" y="833"/>
                  <a:pt x="572" y="864"/>
                  <a:pt x="541" y="885"/>
                </a:cubicBezTo>
                <a:cubicBezTo>
                  <a:pt x="520" y="906"/>
                  <a:pt x="478" y="927"/>
                  <a:pt x="437" y="937"/>
                </a:cubicBezTo>
                <a:cubicBezTo>
                  <a:pt x="395" y="948"/>
                  <a:pt x="343" y="958"/>
                  <a:pt x="291" y="958"/>
                </a:cubicBezTo>
                <a:cubicBezTo>
                  <a:pt x="239" y="958"/>
                  <a:pt x="197" y="958"/>
                  <a:pt x="166" y="948"/>
                </a:cubicBezTo>
                <a:cubicBezTo>
                  <a:pt x="124" y="937"/>
                  <a:pt x="93" y="917"/>
                  <a:pt x="72" y="906"/>
                </a:cubicBezTo>
                <a:cubicBezTo>
                  <a:pt x="51" y="885"/>
                  <a:pt x="31" y="864"/>
                  <a:pt x="20" y="844"/>
                </a:cubicBezTo>
                <a:cubicBezTo>
                  <a:pt x="10" y="823"/>
                  <a:pt x="0" y="802"/>
                  <a:pt x="0" y="781"/>
                </a:cubicBezTo>
                <a:cubicBezTo>
                  <a:pt x="0" y="760"/>
                  <a:pt x="10" y="729"/>
                  <a:pt x="20" y="698"/>
                </a:cubicBezTo>
                <a:cubicBezTo>
                  <a:pt x="41" y="677"/>
                  <a:pt x="62" y="646"/>
                  <a:pt x="103" y="625"/>
                </a:cubicBezTo>
                <a:cubicBezTo>
                  <a:pt x="124" y="614"/>
                  <a:pt x="145" y="604"/>
                  <a:pt x="166" y="594"/>
                </a:cubicBezTo>
                <a:cubicBezTo>
                  <a:pt x="197" y="594"/>
                  <a:pt x="218" y="583"/>
                  <a:pt x="239" y="583"/>
                </a:cubicBezTo>
                <a:cubicBezTo>
                  <a:pt x="260" y="573"/>
                  <a:pt x="281" y="573"/>
                  <a:pt x="301" y="573"/>
                </a:cubicBezTo>
                <a:cubicBezTo>
                  <a:pt x="322" y="573"/>
                  <a:pt x="343" y="573"/>
                  <a:pt x="353" y="573"/>
                </a:cubicBezTo>
                <a:cubicBezTo>
                  <a:pt x="353" y="552"/>
                  <a:pt x="343" y="542"/>
                  <a:pt x="333" y="531"/>
                </a:cubicBezTo>
                <a:cubicBezTo>
                  <a:pt x="322" y="521"/>
                  <a:pt x="322" y="500"/>
                  <a:pt x="322" y="479"/>
                </a:cubicBezTo>
                <a:cubicBezTo>
                  <a:pt x="322" y="469"/>
                  <a:pt x="322" y="459"/>
                  <a:pt x="322" y="459"/>
                </a:cubicBezTo>
                <a:cubicBezTo>
                  <a:pt x="322" y="448"/>
                  <a:pt x="333" y="438"/>
                  <a:pt x="333" y="438"/>
                </a:cubicBezTo>
                <a:cubicBezTo>
                  <a:pt x="322" y="438"/>
                  <a:pt x="322" y="438"/>
                  <a:pt x="312" y="438"/>
                </a:cubicBezTo>
                <a:cubicBezTo>
                  <a:pt x="301" y="438"/>
                  <a:pt x="301" y="438"/>
                  <a:pt x="291" y="438"/>
                </a:cubicBezTo>
                <a:cubicBezTo>
                  <a:pt x="260" y="438"/>
                  <a:pt x="218" y="427"/>
                  <a:pt x="197" y="417"/>
                </a:cubicBezTo>
                <a:cubicBezTo>
                  <a:pt x="166" y="406"/>
                  <a:pt x="145" y="396"/>
                  <a:pt x="124" y="375"/>
                </a:cubicBezTo>
                <a:cubicBezTo>
                  <a:pt x="103" y="354"/>
                  <a:pt x="93" y="334"/>
                  <a:pt x="83" y="313"/>
                </a:cubicBezTo>
                <a:cubicBezTo>
                  <a:pt x="72" y="292"/>
                  <a:pt x="62" y="261"/>
                  <a:pt x="62" y="240"/>
                </a:cubicBezTo>
                <a:cubicBezTo>
                  <a:pt x="62" y="209"/>
                  <a:pt x="72" y="177"/>
                  <a:pt x="93" y="156"/>
                </a:cubicBezTo>
                <a:cubicBezTo>
                  <a:pt x="103" y="125"/>
                  <a:pt x="124" y="94"/>
                  <a:pt x="156" y="73"/>
                </a:cubicBezTo>
                <a:cubicBezTo>
                  <a:pt x="187" y="42"/>
                  <a:pt x="228" y="21"/>
                  <a:pt x="270" y="21"/>
                </a:cubicBezTo>
                <a:cubicBezTo>
                  <a:pt x="312" y="11"/>
                  <a:pt x="353" y="0"/>
                  <a:pt x="395" y="0"/>
                </a:cubicBezTo>
                <a:cubicBezTo>
                  <a:pt x="666" y="0"/>
                  <a:pt x="666" y="0"/>
                  <a:pt x="666" y="0"/>
                </a:cubicBezTo>
                <a:lnTo>
                  <a:pt x="583" y="52"/>
                </a:lnTo>
                <a:close/>
                <a:moveTo>
                  <a:pt x="551" y="771"/>
                </a:moveTo>
                <a:cubicBezTo>
                  <a:pt x="551" y="750"/>
                  <a:pt x="541" y="739"/>
                  <a:pt x="541" y="729"/>
                </a:cubicBezTo>
                <a:cubicBezTo>
                  <a:pt x="531" y="708"/>
                  <a:pt x="531" y="698"/>
                  <a:pt x="520" y="687"/>
                </a:cubicBezTo>
                <a:cubicBezTo>
                  <a:pt x="510" y="677"/>
                  <a:pt x="489" y="667"/>
                  <a:pt x="468" y="646"/>
                </a:cubicBezTo>
                <a:cubicBezTo>
                  <a:pt x="458" y="635"/>
                  <a:pt x="426" y="625"/>
                  <a:pt x="406" y="604"/>
                </a:cubicBezTo>
                <a:lnTo>
                  <a:pt x="395" y="604"/>
                </a:lnTo>
                <a:cubicBezTo>
                  <a:pt x="374" y="604"/>
                  <a:pt x="374" y="604"/>
                  <a:pt x="374" y="604"/>
                </a:cubicBezTo>
                <a:cubicBezTo>
                  <a:pt x="374" y="604"/>
                  <a:pt x="364" y="604"/>
                  <a:pt x="353" y="604"/>
                </a:cubicBezTo>
                <a:cubicBezTo>
                  <a:pt x="343" y="604"/>
                  <a:pt x="333" y="604"/>
                  <a:pt x="322" y="604"/>
                </a:cubicBezTo>
                <a:cubicBezTo>
                  <a:pt x="312" y="604"/>
                  <a:pt x="291" y="604"/>
                  <a:pt x="281" y="614"/>
                </a:cubicBezTo>
                <a:cubicBezTo>
                  <a:pt x="260" y="614"/>
                  <a:pt x="249" y="614"/>
                  <a:pt x="239" y="625"/>
                </a:cubicBezTo>
                <a:cubicBezTo>
                  <a:pt x="228" y="625"/>
                  <a:pt x="218" y="625"/>
                  <a:pt x="208" y="635"/>
                </a:cubicBezTo>
                <a:cubicBezTo>
                  <a:pt x="187" y="635"/>
                  <a:pt x="176" y="646"/>
                  <a:pt x="166" y="656"/>
                </a:cubicBezTo>
                <a:cubicBezTo>
                  <a:pt x="156" y="667"/>
                  <a:pt x="145" y="677"/>
                  <a:pt x="135" y="698"/>
                </a:cubicBezTo>
                <a:cubicBezTo>
                  <a:pt x="124" y="708"/>
                  <a:pt x="124" y="729"/>
                  <a:pt x="124" y="750"/>
                </a:cubicBezTo>
                <a:cubicBezTo>
                  <a:pt x="124" y="771"/>
                  <a:pt x="124" y="792"/>
                  <a:pt x="135" y="812"/>
                </a:cubicBezTo>
                <a:cubicBezTo>
                  <a:pt x="145" y="833"/>
                  <a:pt x="166" y="844"/>
                  <a:pt x="187" y="854"/>
                </a:cubicBezTo>
                <a:cubicBezTo>
                  <a:pt x="208" y="875"/>
                  <a:pt x="228" y="885"/>
                  <a:pt x="260" y="896"/>
                </a:cubicBezTo>
                <a:cubicBezTo>
                  <a:pt x="281" y="896"/>
                  <a:pt x="322" y="906"/>
                  <a:pt x="353" y="906"/>
                </a:cubicBezTo>
                <a:cubicBezTo>
                  <a:pt x="416" y="906"/>
                  <a:pt x="468" y="885"/>
                  <a:pt x="499" y="864"/>
                </a:cubicBezTo>
                <a:cubicBezTo>
                  <a:pt x="531" y="844"/>
                  <a:pt x="551" y="802"/>
                  <a:pt x="551" y="771"/>
                </a:cubicBezTo>
                <a:close/>
                <a:moveTo>
                  <a:pt x="437" y="365"/>
                </a:moveTo>
                <a:cubicBezTo>
                  <a:pt x="458" y="354"/>
                  <a:pt x="468" y="334"/>
                  <a:pt x="468" y="323"/>
                </a:cubicBezTo>
                <a:cubicBezTo>
                  <a:pt x="468" y="302"/>
                  <a:pt x="478" y="292"/>
                  <a:pt x="478" y="271"/>
                </a:cubicBezTo>
                <a:cubicBezTo>
                  <a:pt x="478" y="250"/>
                  <a:pt x="468" y="229"/>
                  <a:pt x="468" y="198"/>
                </a:cubicBezTo>
                <a:cubicBezTo>
                  <a:pt x="458" y="177"/>
                  <a:pt x="447" y="146"/>
                  <a:pt x="437" y="125"/>
                </a:cubicBezTo>
                <a:cubicBezTo>
                  <a:pt x="416" y="104"/>
                  <a:pt x="406" y="84"/>
                  <a:pt x="385" y="73"/>
                </a:cubicBezTo>
                <a:cubicBezTo>
                  <a:pt x="364" y="52"/>
                  <a:pt x="333" y="42"/>
                  <a:pt x="312" y="42"/>
                </a:cubicBezTo>
                <a:cubicBezTo>
                  <a:pt x="291" y="42"/>
                  <a:pt x="270" y="52"/>
                  <a:pt x="260" y="63"/>
                </a:cubicBezTo>
                <a:cubicBezTo>
                  <a:pt x="239" y="63"/>
                  <a:pt x="228" y="73"/>
                  <a:pt x="218" y="84"/>
                </a:cubicBezTo>
                <a:cubicBezTo>
                  <a:pt x="208" y="104"/>
                  <a:pt x="197" y="115"/>
                  <a:pt x="197" y="136"/>
                </a:cubicBezTo>
                <a:cubicBezTo>
                  <a:pt x="187" y="146"/>
                  <a:pt x="187" y="167"/>
                  <a:pt x="187" y="177"/>
                </a:cubicBezTo>
                <a:cubicBezTo>
                  <a:pt x="187" y="198"/>
                  <a:pt x="187" y="219"/>
                  <a:pt x="197" y="250"/>
                </a:cubicBezTo>
                <a:cubicBezTo>
                  <a:pt x="208" y="271"/>
                  <a:pt x="208" y="302"/>
                  <a:pt x="228" y="323"/>
                </a:cubicBezTo>
                <a:cubicBezTo>
                  <a:pt x="239" y="344"/>
                  <a:pt x="260" y="365"/>
                  <a:pt x="281" y="375"/>
                </a:cubicBezTo>
                <a:cubicBezTo>
                  <a:pt x="301" y="396"/>
                  <a:pt x="322" y="396"/>
                  <a:pt x="353" y="396"/>
                </a:cubicBezTo>
                <a:cubicBezTo>
                  <a:pt x="364" y="396"/>
                  <a:pt x="385" y="396"/>
                  <a:pt x="406" y="396"/>
                </a:cubicBezTo>
                <a:cubicBezTo>
                  <a:pt x="416" y="386"/>
                  <a:pt x="426" y="375"/>
                  <a:pt x="437" y="365"/>
                </a:cubicBezTo>
                <a:close/>
                <a:moveTo>
                  <a:pt x="437" y="365"/>
                </a:moveTo>
                <a:lnTo>
                  <a:pt x="437" y="3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45713" tIns="22856" rIns="45713" bIns="22856" anchor="ctr"/>
          <a:lstStyle/>
          <a:p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6" name="Freeform 238"/>
          <p:cNvSpPr>
            <a:spLocks noChangeArrowheads="1"/>
          </p:cNvSpPr>
          <p:nvPr/>
        </p:nvSpPr>
        <p:spPr bwMode="auto">
          <a:xfrm>
            <a:off x="3651172" y="1724667"/>
            <a:ext cx="264880" cy="515633"/>
          </a:xfrm>
          <a:custGeom>
            <a:avLst/>
            <a:gdLst>
              <a:gd name="T0" fmla="*/ 502 w 503"/>
              <a:gd name="T1" fmla="*/ 351 h 980"/>
              <a:gd name="T2" fmla="*/ 318 w 503"/>
              <a:gd name="T3" fmla="*/ 351 h 980"/>
              <a:gd name="T4" fmla="*/ 318 w 503"/>
              <a:gd name="T5" fmla="*/ 260 h 980"/>
              <a:gd name="T6" fmla="*/ 368 w 503"/>
              <a:gd name="T7" fmla="*/ 176 h 980"/>
              <a:gd name="T8" fmla="*/ 485 w 503"/>
              <a:gd name="T9" fmla="*/ 176 h 980"/>
              <a:gd name="T10" fmla="*/ 485 w 503"/>
              <a:gd name="T11" fmla="*/ 0 h 980"/>
              <a:gd name="T12" fmla="*/ 284 w 503"/>
              <a:gd name="T13" fmla="*/ 0 h 980"/>
              <a:gd name="T14" fmla="*/ 117 w 503"/>
              <a:gd name="T15" fmla="*/ 168 h 980"/>
              <a:gd name="T16" fmla="*/ 117 w 503"/>
              <a:gd name="T17" fmla="*/ 351 h 980"/>
              <a:gd name="T18" fmla="*/ 0 w 503"/>
              <a:gd name="T19" fmla="*/ 351 h 980"/>
              <a:gd name="T20" fmla="*/ 0 w 503"/>
              <a:gd name="T21" fmla="*/ 494 h 980"/>
              <a:gd name="T22" fmla="*/ 117 w 503"/>
              <a:gd name="T23" fmla="*/ 494 h 980"/>
              <a:gd name="T24" fmla="*/ 117 w 503"/>
              <a:gd name="T25" fmla="*/ 979 h 980"/>
              <a:gd name="T26" fmla="*/ 318 w 503"/>
              <a:gd name="T27" fmla="*/ 979 h 980"/>
              <a:gd name="T28" fmla="*/ 318 w 503"/>
              <a:gd name="T29" fmla="*/ 494 h 980"/>
              <a:gd name="T30" fmla="*/ 451 w 503"/>
              <a:gd name="T31" fmla="*/ 494 h 980"/>
              <a:gd name="T32" fmla="*/ 502 w 503"/>
              <a:gd name="T33" fmla="*/ 351 h 980"/>
              <a:gd name="T34" fmla="*/ 502 w 503"/>
              <a:gd name="T35" fmla="*/ 351 h 980"/>
              <a:gd name="T36" fmla="*/ 502 w 503"/>
              <a:gd name="T37" fmla="*/ 351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03" h="980">
                <a:moveTo>
                  <a:pt x="502" y="351"/>
                </a:moveTo>
                <a:cubicBezTo>
                  <a:pt x="318" y="351"/>
                  <a:pt x="318" y="351"/>
                  <a:pt x="318" y="351"/>
                </a:cubicBezTo>
                <a:cubicBezTo>
                  <a:pt x="318" y="260"/>
                  <a:pt x="318" y="260"/>
                  <a:pt x="318" y="260"/>
                </a:cubicBezTo>
                <a:cubicBezTo>
                  <a:pt x="318" y="260"/>
                  <a:pt x="309" y="176"/>
                  <a:pt x="368" y="176"/>
                </a:cubicBezTo>
                <a:cubicBezTo>
                  <a:pt x="485" y="176"/>
                  <a:pt x="485" y="176"/>
                  <a:pt x="485" y="176"/>
                </a:cubicBezTo>
                <a:cubicBezTo>
                  <a:pt x="485" y="0"/>
                  <a:pt x="485" y="0"/>
                  <a:pt x="485" y="0"/>
                </a:cubicBezTo>
                <a:cubicBezTo>
                  <a:pt x="284" y="0"/>
                  <a:pt x="284" y="0"/>
                  <a:pt x="284" y="0"/>
                </a:cubicBezTo>
                <a:cubicBezTo>
                  <a:pt x="284" y="0"/>
                  <a:pt x="117" y="0"/>
                  <a:pt x="117" y="168"/>
                </a:cubicBezTo>
                <a:cubicBezTo>
                  <a:pt x="117" y="209"/>
                  <a:pt x="117" y="268"/>
                  <a:pt x="117" y="351"/>
                </a:cubicBezTo>
                <a:cubicBezTo>
                  <a:pt x="0" y="351"/>
                  <a:pt x="0" y="351"/>
                  <a:pt x="0" y="351"/>
                </a:cubicBezTo>
                <a:cubicBezTo>
                  <a:pt x="0" y="494"/>
                  <a:pt x="0" y="494"/>
                  <a:pt x="0" y="494"/>
                </a:cubicBezTo>
                <a:cubicBezTo>
                  <a:pt x="117" y="494"/>
                  <a:pt x="117" y="494"/>
                  <a:pt x="117" y="494"/>
                </a:cubicBezTo>
                <a:cubicBezTo>
                  <a:pt x="117" y="719"/>
                  <a:pt x="117" y="979"/>
                  <a:pt x="117" y="979"/>
                </a:cubicBezTo>
                <a:cubicBezTo>
                  <a:pt x="318" y="979"/>
                  <a:pt x="318" y="979"/>
                  <a:pt x="318" y="979"/>
                </a:cubicBezTo>
                <a:cubicBezTo>
                  <a:pt x="318" y="494"/>
                  <a:pt x="318" y="494"/>
                  <a:pt x="318" y="494"/>
                </a:cubicBezTo>
                <a:cubicBezTo>
                  <a:pt x="451" y="494"/>
                  <a:pt x="451" y="494"/>
                  <a:pt x="451" y="494"/>
                </a:cubicBezTo>
                <a:lnTo>
                  <a:pt x="502" y="351"/>
                </a:lnTo>
                <a:close/>
                <a:moveTo>
                  <a:pt x="502" y="351"/>
                </a:moveTo>
                <a:lnTo>
                  <a:pt x="502" y="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45713" tIns="22856" rIns="45713" bIns="22856" anchor="ctr"/>
          <a:lstStyle/>
          <a:p>
            <a:pPr defTabSz="407710">
              <a:defRPr/>
            </a:pPr>
            <a:endParaRPr lang="en-US" sz="800" dirty="0">
              <a:solidFill>
                <a:schemeClr val="bg1"/>
              </a:solidFill>
              <a:ea typeface="SimSun" charset="0"/>
            </a:endParaRPr>
          </a:p>
        </p:txBody>
      </p: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3604495" y="3657793"/>
            <a:ext cx="253588" cy="369226"/>
            <a:chOff x="4294188" y="1712913"/>
            <a:chExt cx="285750" cy="415925"/>
          </a:xfrm>
          <a:solidFill>
            <a:schemeClr val="accent3"/>
          </a:solidFill>
        </p:grpSpPr>
        <p:sp>
          <p:nvSpPr>
            <p:cNvPr id="48" name="Freeform 166"/>
            <p:cNvSpPr>
              <a:spLocks noChangeArrowheads="1"/>
            </p:cNvSpPr>
            <p:nvPr/>
          </p:nvSpPr>
          <p:spPr bwMode="auto">
            <a:xfrm>
              <a:off x="4294188" y="1712913"/>
              <a:ext cx="285750" cy="415925"/>
            </a:xfrm>
            <a:custGeom>
              <a:avLst/>
              <a:gdLst>
                <a:gd name="T0" fmla="*/ 396 w 793"/>
                <a:gd name="T1" fmla="*/ 146 h 1157"/>
                <a:gd name="T2" fmla="*/ 553 w 793"/>
                <a:gd name="T3" fmla="*/ 209 h 1157"/>
                <a:gd name="T4" fmla="*/ 615 w 793"/>
                <a:gd name="T5" fmla="*/ 365 h 1157"/>
                <a:gd name="T6" fmla="*/ 553 w 793"/>
                <a:gd name="T7" fmla="*/ 511 h 1157"/>
                <a:gd name="T8" fmla="*/ 396 w 793"/>
                <a:gd name="T9" fmla="*/ 709 h 1157"/>
                <a:gd name="T10" fmla="*/ 240 w 793"/>
                <a:gd name="T11" fmla="*/ 511 h 1157"/>
                <a:gd name="T12" fmla="*/ 178 w 793"/>
                <a:gd name="T13" fmla="*/ 365 h 1157"/>
                <a:gd name="T14" fmla="*/ 240 w 793"/>
                <a:gd name="T15" fmla="*/ 209 h 1157"/>
                <a:gd name="T16" fmla="*/ 396 w 793"/>
                <a:gd name="T17" fmla="*/ 146 h 1157"/>
                <a:gd name="T18" fmla="*/ 396 w 793"/>
                <a:gd name="T19" fmla="*/ 0 h 1157"/>
                <a:gd name="T20" fmla="*/ 136 w 793"/>
                <a:gd name="T21" fmla="*/ 105 h 1157"/>
                <a:gd name="T22" fmla="*/ 136 w 793"/>
                <a:gd name="T23" fmla="*/ 615 h 1157"/>
                <a:gd name="T24" fmla="*/ 396 w 793"/>
                <a:gd name="T25" fmla="*/ 1156 h 1157"/>
                <a:gd name="T26" fmla="*/ 646 w 793"/>
                <a:gd name="T27" fmla="*/ 615 h 1157"/>
                <a:gd name="T28" fmla="*/ 646 w 793"/>
                <a:gd name="T29" fmla="*/ 105 h 1157"/>
                <a:gd name="T30" fmla="*/ 396 w 793"/>
                <a:gd name="T31" fmla="*/ 0 h 1157"/>
                <a:gd name="T32" fmla="*/ 396 w 793"/>
                <a:gd name="T33" fmla="*/ 146 h 1157"/>
                <a:gd name="T34" fmla="*/ 396 w 793"/>
                <a:gd name="T35" fmla="*/ 0 h 1157"/>
                <a:gd name="T36" fmla="*/ 396 w 793"/>
                <a:gd name="T37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3" h="1157">
                  <a:moveTo>
                    <a:pt x="396" y="146"/>
                  </a:moveTo>
                  <a:cubicBezTo>
                    <a:pt x="448" y="146"/>
                    <a:pt x="511" y="167"/>
                    <a:pt x="553" y="209"/>
                  </a:cubicBezTo>
                  <a:cubicBezTo>
                    <a:pt x="584" y="250"/>
                    <a:pt x="615" y="302"/>
                    <a:pt x="615" y="365"/>
                  </a:cubicBezTo>
                  <a:cubicBezTo>
                    <a:pt x="615" y="417"/>
                    <a:pt x="584" y="469"/>
                    <a:pt x="553" y="511"/>
                  </a:cubicBezTo>
                  <a:cubicBezTo>
                    <a:pt x="542" y="521"/>
                    <a:pt x="469" y="594"/>
                    <a:pt x="396" y="709"/>
                  </a:cubicBezTo>
                  <a:cubicBezTo>
                    <a:pt x="323" y="594"/>
                    <a:pt x="250" y="521"/>
                    <a:pt x="240" y="511"/>
                  </a:cubicBezTo>
                  <a:cubicBezTo>
                    <a:pt x="198" y="469"/>
                    <a:pt x="178" y="417"/>
                    <a:pt x="178" y="365"/>
                  </a:cubicBezTo>
                  <a:cubicBezTo>
                    <a:pt x="178" y="302"/>
                    <a:pt x="198" y="250"/>
                    <a:pt x="240" y="209"/>
                  </a:cubicBezTo>
                  <a:cubicBezTo>
                    <a:pt x="282" y="167"/>
                    <a:pt x="334" y="146"/>
                    <a:pt x="396" y="146"/>
                  </a:cubicBezTo>
                  <a:lnTo>
                    <a:pt x="396" y="0"/>
                  </a:lnTo>
                  <a:cubicBezTo>
                    <a:pt x="303" y="0"/>
                    <a:pt x="209" y="32"/>
                    <a:pt x="136" y="105"/>
                  </a:cubicBezTo>
                  <a:cubicBezTo>
                    <a:pt x="0" y="250"/>
                    <a:pt x="0" y="480"/>
                    <a:pt x="136" y="615"/>
                  </a:cubicBezTo>
                  <a:cubicBezTo>
                    <a:pt x="136" y="615"/>
                    <a:pt x="396" y="865"/>
                    <a:pt x="396" y="1156"/>
                  </a:cubicBezTo>
                  <a:cubicBezTo>
                    <a:pt x="396" y="865"/>
                    <a:pt x="646" y="615"/>
                    <a:pt x="646" y="615"/>
                  </a:cubicBezTo>
                  <a:cubicBezTo>
                    <a:pt x="792" y="480"/>
                    <a:pt x="792" y="250"/>
                    <a:pt x="646" y="105"/>
                  </a:cubicBezTo>
                  <a:cubicBezTo>
                    <a:pt x="584" y="32"/>
                    <a:pt x="490" y="0"/>
                    <a:pt x="396" y="0"/>
                  </a:cubicBezTo>
                  <a:lnTo>
                    <a:pt x="396" y="146"/>
                  </a:lnTo>
                  <a:close/>
                  <a:moveTo>
                    <a:pt x="396" y="0"/>
                  </a:moveTo>
                  <a:lnTo>
                    <a:pt x="396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07710">
                <a:defRPr/>
              </a:pPr>
              <a:endParaRPr lang="en-US" sz="800" dirty="0">
                <a:solidFill>
                  <a:schemeClr val="bg1"/>
                </a:solidFill>
                <a:ea typeface="SimSun" charset="0"/>
              </a:endParaRPr>
            </a:p>
          </p:txBody>
        </p:sp>
        <p:sp>
          <p:nvSpPr>
            <p:cNvPr id="49" name="Freeform 167"/>
            <p:cNvSpPr>
              <a:spLocks noChangeArrowheads="1"/>
            </p:cNvSpPr>
            <p:nvPr/>
          </p:nvSpPr>
          <p:spPr bwMode="auto">
            <a:xfrm>
              <a:off x="4410075" y="1817688"/>
              <a:ext cx="52388" cy="52387"/>
            </a:xfrm>
            <a:custGeom>
              <a:avLst/>
              <a:gdLst>
                <a:gd name="T0" fmla="*/ 146 w 147"/>
                <a:gd name="T1" fmla="*/ 73 h 147"/>
                <a:gd name="T2" fmla="*/ 73 w 147"/>
                <a:gd name="T3" fmla="*/ 146 h 147"/>
                <a:gd name="T4" fmla="*/ 0 w 147"/>
                <a:gd name="T5" fmla="*/ 73 h 147"/>
                <a:gd name="T6" fmla="*/ 73 w 147"/>
                <a:gd name="T7" fmla="*/ 0 h 147"/>
                <a:gd name="T8" fmla="*/ 146 w 147"/>
                <a:gd name="T9" fmla="*/ 73 h 147"/>
                <a:gd name="T10" fmla="*/ 146 w 147"/>
                <a:gd name="T11" fmla="*/ 73 h 147"/>
                <a:gd name="T12" fmla="*/ 146 w 147"/>
                <a:gd name="T1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147">
                  <a:moveTo>
                    <a:pt x="146" y="73"/>
                  </a:moveTo>
                  <a:cubicBezTo>
                    <a:pt x="146" y="104"/>
                    <a:pt x="115" y="146"/>
                    <a:pt x="73" y="146"/>
                  </a:cubicBezTo>
                  <a:cubicBezTo>
                    <a:pt x="32" y="146"/>
                    <a:pt x="0" y="104"/>
                    <a:pt x="0" y="73"/>
                  </a:cubicBezTo>
                  <a:cubicBezTo>
                    <a:pt x="0" y="31"/>
                    <a:pt x="32" y="0"/>
                    <a:pt x="73" y="0"/>
                  </a:cubicBezTo>
                  <a:cubicBezTo>
                    <a:pt x="115" y="0"/>
                    <a:pt x="146" y="31"/>
                    <a:pt x="146" y="73"/>
                  </a:cubicBezTo>
                  <a:close/>
                  <a:moveTo>
                    <a:pt x="146" y="73"/>
                  </a:moveTo>
                  <a:lnTo>
                    <a:pt x="146" y="7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07710">
                <a:defRPr/>
              </a:pPr>
              <a:endParaRPr lang="en-US" sz="800" dirty="0">
                <a:solidFill>
                  <a:schemeClr val="bg1"/>
                </a:solidFill>
                <a:ea typeface="SimSun" charset="0"/>
              </a:endParaRPr>
            </a:p>
          </p:txBody>
        </p:sp>
      </p:grpSp>
      <p:grpSp>
        <p:nvGrpSpPr>
          <p:cNvPr id="26" name="Group 101"/>
          <p:cNvGrpSpPr>
            <a:grpSpLocks/>
          </p:cNvGrpSpPr>
          <p:nvPr/>
        </p:nvGrpSpPr>
        <p:grpSpPr bwMode="auto">
          <a:xfrm>
            <a:off x="839877" y="1816958"/>
            <a:ext cx="1600587" cy="755586"/>
            <a:chOff x="838200" y="2992185"/>
            <a:chExt cx="1600200" cy="755461"/>
          </a:xfrm>
        </p:grpSpPr>
        <p:sp>
          <p:nvSpPr>
            <p:cNvPr id="51" name="TextBox 102"/>
            <p:cNvSpPr txBox="1">
              <a:spLocks noChangeArrowheads="1"/>
            </p:cNvSpPr>
            <p:nvPr/>
          </p:nvSpPr>
          <p:spPr bwMode="auto">
            <a:xfrm>
              <a:off x="838200" y="2992185"/>
              <a:ext cx="1600200" cy="2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在此添加标题</a:t>
              </a:r>
              <a:endParaRPr lang="id-ID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52" name="TextBox 103"/>
            <p:cNvSpPr txBox="1">
              <a:spLocks noChangeArrowheads="1"/>
            </p:cNvSpPr>
            <p:nvPr/>
          </p:nvSpPr>
          <p:spPr bwMode="auto">
            <a:xfrm>
              <a:off x="838200" y="3228853"/>
              <a:ext cx="1600200" cy="518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zh-CN" altLang="en-US" sz="800" spc="225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/>
                </a:rPr>
                <a:t>文字内容需概括精炼，不用多余的文字修饰，言简意赅的说明分项内容。</a:t>
              </a:r>
              <a:endParaRPr lang="en-US" altLang="zh-CN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9" name="Group 104"/>
          <p:cNvGrpSpPr>
            <a:grpSpLocks/>
          </p:cNvGrpSpPr>
          <p:nvPr/>
        </p:nvGrpSpPr>
        <p:grpSpPr bwMode="auto">
          <a:xfrm>
            <a:off x="839877" y="2647566"/>
            <a:ext cx="1600587" cy="755587"/>
            <a:chOff x="838200" y="2992185"/>
            <a:chExt cx="1600200" cy="755461"/>
          </a:xfrm>
        </p:grpSpPr>
        <p:sp>
          <p:nvSpPr>
            <p:cNvPr id="54" name="TextBox 105"/>
            <p:cNvSpPr txBox="1">
              <a:spLocks noChangeArrowheads="1"/>
            </p:cNvSpPr>
            <p:nvPr/>
          </p:nvSpPr>
          <p:spPr bwMode="auto">
            <a:xfrm>
              <a:off x="838200" y="2992185"/>
              <a:ext cx="1600200" cy="2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在此添加标题</a:t>
              </a:r>
              <a:endParaRPr lang="id-ID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55" name="TextBox 106"/>
            <p:cNvSpPr txBox="1">
              <a:spLocks noChangeArrowheads="1"/>
            </p:cNvSpPr>
            <p:nvPr/>
          </p:nvSpPr>
          <p:spPr bwMode="auto">
            <a:xfrm>
              <a:off x="838200" y="3228853"/>
              <a:ext cx="1600200" cy="518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zh-CN" altLang="en-US" sz="800" spc="225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/>
                </a:rPr>
                <a:t>文字内容需概括精炼，不用多余的文字修饰，言简意赅的说明分项内容。</a:t>
              </a:r>
              <a:endParaRPr lang="en-US" altLang="zh-CN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6" name="TextBox 6"/>
          <p:cNvSpPr txBox="1">
            <a:spLocks noChangeArrowheads="1"/>
          </p:cNvSpPr>
          <p:nvPr/>
        </p:nvSpPr>
        <p:spPr bwMode="auto">
          <a:xfrm>
            <a:off x="822021" y="1164974"/>
            <a:ext cx="1201184" cy="530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3000" dirty="0">
                <a:solidFill>
                  <a:schemeClr val="accent2"/>
                </a:solidFill>
                <a:latin typeface="Impact" panose="020B0806030902050204" pitchFamily="34" charset="0"/>
                <a:cs typeface="Open Sans" panose="020B0606030504020204" pitchFamily="34" charset="0"/>
              </a:rPr>
              <a:t>79%</a:t>
            </a:r>
          </a:p>
        </p:txBody>
      </p:sp>
      <p:cxnSp>
        <p:nvCxnSpPr>
          <p:cNvPr id="57" name="Straight Connector 113"/>
          <p:cNvCxnSpPr>
            <a:cxnSpLocks noChangeShapeType="1"/>
          </p:cNvCxnSpPr>
          <p:nvPr/>
        </p:nvCxnSpPr>
        <p:spPr bwMode="auto">
          <a:xfrm>
            <a:off x="860115" y="1713355"/>
            <a:ext cx="1317851" cy="0"/>
          </a:xfrm>
          <a:prstGeom prst="line">
            <a:avLst/>
          </a:prstGeom>
          <a:noFill/>
          <a:ln w="25400">
            <a:solidFill>
              <a:schemeClr val="accent2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Straight Connector 114"/>
          <p:cNvCxnSpPr>
            <a:cxnSpLocks noChangeShapeType="1"/>
          </p:cNvCxnSpPr>
          <p:nvPr/>
        </p:nvCxnSpPr>
        <p:spPr bwMode="auto">
          <a:xfrm>
            <a:off x="6941631" y="3506161"/>
            <a:ext cx="1317851" cy="0"/>
          </a:xfrm>
          <a:prstGeom prst="line">
            <a:avLst/>
          </a:prstGeom>
          <a:noFill/>
          <a:ln w="25400">
            <a:solidFill>
              <a:schemeClr val="accent1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TextBox 115"/>
          <p:cNvSpPr txBox="1"/>
          <p:nvPr/>
        </p:nvSpPr>
        <p:spPr>
          <a:xfrm>
            <a:off x="7101750" y="3565107"/>
            <a:ext cx="1201184" cy="530982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algn="r" defTabSz="407710">
              <a:defRPr/>
            </a:pPr>
            <a:r>
              <a:rPr lang="en-US" sz="3000" dirty="0">
                <a:solidFill>
                  <a:schemeClr val="accent1"/>
                </a:solidFill>
                <a:latin typeface="Impact" panose="020B0806030902050204" pitchFamily="34" charset="0"/>
                <a:cs typeface="Open Sans"/>
              </a:rPr>
              <a:t>99%</a:t>
            </a:r>
          </a:p>
        </p:txBody>
      </p:sp>
      <p:grpSp>
        <p:nvGrpSpPr>
          <p:cNvPr id="39" name="Group 116"/>
          <p:cNvGrpSpPr>
            <a:grpSpLocks/>
          </p:cNvGrpSpPr>
          <p:nvPr/>
        </p:nvGrpSpPr>
        <p:grpSpPr bwMode="auto">
          <a:xfrm>
            <a:off x="6694609" y="1816958"/>
            <a:ext cx="1599992" cy="755586"/>
            <a:chOff x="838200" y="2992185"/>
            <a:chExt cx="1600200" cy="755461"/>
          </a:xfrm>
        </p:grpSpPr>
        <p:sp>
          <p:nvSpPr>
            <p:cNvPr id="61" name="TextBox 117"/>
            <p:cNvSpPr txBox="1">
              <a:spLocks noChangeArrowheads="1"/>
            </p:cNvSpPr>
            <p:nvPr/>
          </p:nvSpPr>
          <p:spPr bwMode="auto">
            <a:xfrm>
              <a:off x="838200" y="2992185"/>
              <a:ext cx="1600200" cy="2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在此添加标题</a:t>
              </a:r>
              <a:endParaRPr lang="id-ID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2" name="TextBox 118"/>
            <p:cNvSpPr txBox="1">
              <a:spLocks noChangeArrowheads="1"/>
            </p:cNvSpPr>
            <p:nvPr/>
          </p:nvSpPr>
          <p:spPr bwMode="auto">
            <a:xfrm>
              <a:off x="838200" y="3228853"/>
              <a:ext cx="1600200" cy="518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zh-CN" altLang="en-US" sz="800" spc="225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/>
                </a:rPr>
                <a:t>文字内容需概括精炼，不用多余的文字修饰，言简意赅的说明分项内容。</a:t>
              </a:r>
              <a:endParaRPr lang="en-US" altLang="zh-CN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7" name="Group 119"/>
          <p:cNvGrpSpPr>
            <a:grpSpLocks/>
          </p:cNvGrpSpPr>
          <p:nvPr/>
        </p:nvGrpSpPr>
        <p:grpSpPr bwMode="auto">
          <a:xfrm>
            <a:off x="6694609" y="2647566"/>
            <a:ext cx="1599992" cy="755587"/>
            <a:chOff x="838200" y="2992185"/>
            <a:chExt cx="1600200" cy="755461"/>
          </a:xfrm>
        </p:grpSpPr>
        <p:sp>
          <p:nvSpPr>
            <p:cNvPr id="64" name="TextBox 120"/>
            <p:cNvSpPr txBox="1">
              <a:spLocks noChangeArrowheads="1"/>
            </p:cNvSpPr>
            <p:nvPr/>
          </p:nvSpPr>
          <p:spPr bwMode="auto">
            <a:xfrm>
              <a:off x="838200" y="2992185"/>
              <a:ext cx="1600200" cy="2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在此添加标题</a:t>
              </a:r>
              <a:endParaRPr lang="id-ID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5" name="TextBox 121"/>
            <p:cNvSpPr txBox="1">
              <a:spLocks noChangeArrowheads="1"/>
            </p:cNvSpPr>
            <p:nvPr/>
          </p:nvSpPr>
          <p:spPr bwMode="auto">
            <a:xfrm>
              <a:off x="838200" y="3228853"/>
              <a:ext cx="1600200" cy="518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1087438" fontAlgn="base">
                <a:spcBef>
                  <a:spcPct val="0"/>
                </a:spcBef>
                <a:spcAft>
                  <a:spcPct val="0"/>
                </a:spcAft>
                <a:defRPr sz="43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/>
              <a:r>
                <a:rPr lang="zh-CN" altLang="en-US" sz="800" spc="225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/>
                </a:rPr>
                <a:t>文字内容需概括精炼，不用多余的文字修饰，言简意赅的说明分项内容。</a:t>
              </a:r>
              <a:endParaRPr lang="en-US" altLang="zh-CN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57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3" grpId="0" animBg="1"/>
      <p:bldP spid="24" grpId="0" animBg="1"/>
      <p:bldP spid="25" grpId="0" animBg="1"/>
      <p:bldP spid="33" grpId="0" animBg="1"/>
      <p:bldP spid="34" grpId="0" animBg="1"/>
      <p:bldP spid="43" grpId="0" animBg="1"/>
      <p:bldP spid="45" grpId="0" animBg="1"/>
      <p:bldP spid="56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AutoShape 5"/>
          <p:cNvSpPr>
            <a:spLocks/>
          </p:cNvSpPr>
          <p:nvPr/>
        </p:nvSpPr>
        <p:spPr bwMode="auto">
          <a:xfrm>
            <a:off x="1017297" y="1324583"/>
            <a:ext cx="7053467" cy="3567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242809">
              <a:lnSpc>
                <a:spcPct val="120000"/>
              </a:lnSpc>
              <a:spcBef>
                <a:spcPts val="638"/>
              </a:spcBef>
            </a:pPr>
            <a:r>
              <a:rPr lang="es-ES" altLang="zh-CN" sz="9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consectetur adipiscing elit. Integer mollis vehicula ligula ut faucibus. Curabitur vestibulum consequat urna et vehicula. Suspendisse feugiat biben- dum egestas. Sed bibendum urna id sem tincidunt commodoat dictum lectus elis tellus</a:t>
            </a:r>
            <a:endParaRPr lang="es-E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14" name="AutoShape 6"/>
          <p:cNvSpPr>
            <a:spLocks/>
          </p:cNvSpPr>
          <p:nvPr/>
        </p:nvSpPr>
        <p:spPr bwMode="auto">
          <a:xfrm>
            <a:off x="1590405" y="1974272"/>
            <a:ext cx="495743" cy="496049"/>
          </a:xfrm>
          <a:custGeom>
            <a:avLst/>
            <a:gdLst>
              <a:gd name="T0" fmla="*/ 661160 w 19679"/>
              <a:gd name="T1" fmla="*/ 725738 h 19679"/>
              <a:gd name="T2" fmla="*/ 661160 w 19679"/>
              <a:gd name="T3" fmla="*/ 725738 h 19679"/>
              <a:gd name="T4" fmla="*/ 661160 w 19679"/>
              <a:gd name="T5" fmla="*/ 725738 h 19679"/>
              <a:gd name="T6" fmla="*/ 661160 w 19679"/>
              <a:gd name="T7" fmla="*/ 7257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zh-CN" alt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15" name="AutoShape 7"/>
          <p:cNvSpPr>
            <a:spLocks/>
          </p:cNvSpPr>
          <p:nvPr/>
        </p:nvSpPr>
        <p:spPr bwMode="auto">
          <a:xfrm>
            <a:off x="5133210" y="1979036"/>
            <a:ext cx="495742" cy="496049"/>
          </a:xfrm>
          <a:custGeom>
            <a:avLst/>
            <a:gdLst>
              <a:gd name="T0" fmla="*/ 661160 w 19679"/>
              <a:gd name="T1" fmla="*/ 725738 h 19679"/>
              <a:gd name="T2" fmla="*/ 661160 w 19679"/>
              <a:gd name="T3" fmla="*/ 725738 h 19679"/>
              <a:gd name="T4" fmla="*/ 661160 w 19679"/>
              <a:gd name="T5" fmla="*/ 725738 h 19679"/>
              <a:gd name="T6" fmla="*/ 661160 w 19679"/>
              <a:gd name="T7" fmla="*/ 7257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zh-CN" alt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16" name="AutoShape 8"/>
          <p:cNvSpPr>
            <a:spLocks/>
          </p:cNvSpPr>
          <p:nvPr/>
        </p:nvSpPr>
        <p:spPr bwMode="auto">
          <a:xfrm>
            <a:off x="3361508" y="1974272"/>
            <a:ext cx="495743" cy="496049"/>
          </a:xfrm>
          <a:custGeom>
            <a:avLst/>
            <a:gdLst>
              <a:gd name="T0" fmla="*/ 661160 w 19679"/>
              <a:gd name="T1" fmla="*/ 725738 h 19679"/>
              <a:gd name="T2" fmla="*/ 661160 w 19679"/>
              <a:gd name="T3" fmla="*/ 725738 h 19679"/>
              <a:gd name="T4" fmla="*/ 661160 w 19679"/>
              <a:gd name="T5" fmla="*/ 725738 h 19679"/>
              <a:gd name="T6" fmla="*/ 661160 w 19679"/>
              <a:gd name="T7" fmla="*/ 7257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D4D4D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zh-CN" alt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17" name="AutoShape 9"/>
          <p:cNvSpPr>
            <a:spLocks/>
          </p:cNvSpPr>
          <p:nvPr/>
        </p:nvSpPr>
        <p:spPr bwMode="auto">
          <a:xfrm>
            <a:off x="6990012" y="2001666"/>
            <a:ext cx="495742" cy="496049"/>
          </a:xfrm>
          <a:custGeom>
            <a:avLst/>
            <a:gdLst>
              <a:gd name="T0" fmla="*/ 661160 w 19679"/>
              <a:gd name="T1" fmla="*/ 725738 h 19679"/>
              <a:gd name="T2" fmla="*/ 661160 w 19679"/>
              <a:gd name="T3" fmla="*/ 725738 h 19679"/>
              <a:gd name="T4" fmla="*/ 661160 w 19679"/>
              <a:gd name="T5" fmla="*/ 725738 h 19679"/>
              <a:gd name="T6" fmla="*/ 661160 w 19679"/>
              <a:gd name="T7" fmla="*/ 72573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D4D4D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zh-CN" alt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18" name="AutoShape 10"/>
          <p:cNvSpPr>
            <a:spLocks/>
          </p:cNvSpPr>
          <p:nvPr/>
        </p:nvSpPr>
        <p:spPr bwMode="auto">
          <a:xfrm>
            <a:off x="5295082" y="2140416"/>
            <a:ext cx="179729" cy="180435"/>
          </a:xfrm>
          <a:custGeom>
            <a:avLst/>
            <a:gdLst>
              <a:gd name="T0" fmla="*/ 239713 w 21600"/>
              <a:gd name="T1" fmla="*/ 240506 h 21600"/>
              <a:gd name="T2" fmla="*/ 239713 w 21600"/>
              <a:gd name="T3" fmla="*/ 240506 h 21600"/>
              <a:gd name="T4" fmla="*/ 239713 w 21600"/>
              <a:gd name="T5" fmla="*/ 240506 h 21600"/>
              <a:gd name="T6" fmla="*/ 239713 w 21600"/>
              <a:gd name="T7" fmla="*/ 24050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5738" y="0"/>
                </a:moveTo>
                <a:cubicBezTo>
                  <a:pt x="16640" y="0"/>
                  <a:pt x="17458" y="155"/>
                  <a:pt x="18184" y="471"/>
                </a:cubicBezTo>
                <a:cubicBezTo>
                  <a:pt x="18910" y="787"/>
                  <a:pt x="19526" y="1231"/>
                  <a:pt x="20035" y="1804"/>
                </a:cubicBezTo>
                <a:cubicBezTo>
                  <a:pt x="20543" y="2377"/>
                  <a:pt x="20928" y="3077"/>
                  <a:pt x="21199" y="3905"/>
                </a:cubicBezTo>
                <a:cubicBezTo>
                  <a:pt x="21464" y="4735"/>
                  <a:pt x="21599" y="5659"/>
                  <a:pt x="21599" y="6675"/>
                </a:cubicBezTo>
                <a:cubicBezTo>
                  <a:pt x="21599" y="7271"/>
                  <a:pt x="21527" y="7855"/>
                  <a:pt x="21377" y="8432"/>
                </a:cubicBezTo>
                <a:cubicBezTo>
                  <a:pt x="21226" y="9010"/>
                  <a:pt x="21026" y="9572"/>
                  <a:pt x="20766" y="10115"/>
                </a:cubicBezTo>
                <a:cubicBezTo>
                  <a:pt x="20505" y="10660"/>
                  <a:pt x="20210" y="11179"/>
                  <a:pt x="19872" y="11671"/>
                </a:cubicBezTo>
                <a:cubicBezTo>
                  <a:pt x="19539" y="12162"/>
                  <a:pt x="19188" y="12611"/>
                  <a:pt x="18830" y="13015"/>
                </a:cubicBezTo>
                <a:lnTo>
                  <a:pt x="11457" y="21289"/>
                </a:lnTo>
                <a:cubicBezTo>
                  <a:pt x="11276" y="21495"/>
                  <a:pt x="11056" y="21600"/>
                  <a:pt x="10798" y="21600"/>
                </a:cubicBezTo>
                <a:cubicBezTo>
                  <a:pt x="10553" y="21600"/>
                  <a:pt x="10323" y="21495"/>
                  <a:pt x="10117" y="21289"/>
                </a:cubicBezTo>
                <a:lnTo>
                  <a:pt x="2746" y="12989"/>
                </a:lnTo>
                <a:cubicBezTo>
                  <a:pt x="2386" y="12583"/>
                  <a:pt x="2038" y="12137"/>
                  <a:pt x="1702" y="11642"/>
                </a:cubicBezTo>
                <a:cubicBezTo>
                  <a:pt x="1367" y="11151"/>
                  <a:pt x="1074" y="10640"/>
                  <a:pt x="821" y="10103"/>
                </a:cubicBezTo>
                <a:cubicBezTo>
                  <a:pt x="568" y="9570"/>
                  <a:pt x="370" y="9005"/>
                  <a:pt x="222" y="8426"/>
                </a:cubicBezTo>
                <a:cubicBezTo>
                  <a:pt x="72" y="7844"/>
                  <a:pt x="0" y="7263"/>
                  <a:pt x="0" y="6675"/>
                </a:cubicBezTo>
                <a:cubicBezTo>
                  <a:pt x="0" y="5659"/>
                  <a:pt x="137" y="4732"/>
                  <a:pt x="408" y="3905"/>
                </a:cubicBezTo>
                <a:cubicBezTo>
                  <a:pt x="678" y="3078"/>
                  <a:pt x="1071" y="2377"/>
                  <a:pt x="1577" y="1804"/>
                </a:cubicBezTo>
                <a:cubicBezTo>
                  <a:pt x="2083" y="1231"/>
                  <a:pt x="2699" y="787"/>
                  <a:pt x="3417" y="471"/>
                </a:cubicBezTo>
                <a:cubicBezTo>
                  <a:pt x="4136" y="155"/>
                  <a:pt x="4942" y="0"/>
                  <a:pt x="5838" y="0"/>
                </a:cubicBezTo>
                <a:cubicBezTo>
                  <a:pt x="6306" y="0"/>
                  <a:pt x="6777" y="81"/>
                  <a:pt x="7238" y="248"/>
                </a:cubicBezTo>
                <a:cubicBezTo>
                  <a:pt x="7701" y="412"/>
                  <a:pt x="8142" y="635"/>
                  <a:pt x="8557" y="903"/>
                </a:cubicBezTo>
                <a:cubicBezTo>
                  <a:pt x="8973" y="1174"/>
                  <a:pt x="9369" y="1482"/>
                  <a:pt x="9744" y="1830"/>
                </a:cubicBezTo>
                <a:cubicBezTo>
                  <a:pt x="10122" y="2177"/>
                  <a:pt x="10470" y="2527"/>
                  <a:pt x="10798" y="2880"/>
                </a:cubicBezTo>
                <a:cubicBezTo>
                  <a:pt x="11109" y="2527"/>
                  <a:pt x="11457" y="2177"/>
                  <a:pt x="11842" y="1830"/>
                </a:cubicBezTo>
                <a:cubicBezTo>
                  <a:pt x="12225" y="1482"/>
                  <a:pt x="12626" y="1174"/>
                  <a:pt x="13047" y="903"/>
                </a:cubicBezTo>
                <a:cubicBezTo>
                  <a:pt x="13467" y="635"/>
                  <a:pt x="13903" y="412"/>
                  <a:pt x="14351" y="248"/>
                </a:cubicBezTo>
                <a:cubicBezTo>
                  <a:pt x="14804" y="84"/>
                  <a:pt x="15267" y="0"/>
                  <a:pt x="15738" y="0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4284" tIns="14284" rIns="14284" bIns="14284" anchor="ctr"/>
          <a:lstStyle/>
          <a:p>
            <a:endParaRPr lang="zh-CN" alt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19" name="AutoShape 11"/>
          <p:cNvSpPr>
            <a:spLocks/>
          </p:cNvSpPr>
          <p:nvPr/>
        </p:nvSpPr>
        <p:spPr bwMode="auto">
          <a:xfrm>
            <a:off x="7147718" y="2173762"/>
            <a:ext cx="180324" cy="148874"/>
          </a:xfrm>
          <a:custGeom>
            <a:avLst/>
            <a:gdLst>
              <a:gd name="T0" fmla="*/ 240507 w 21600"/>
              <a:gd name="T1" fmla="*/ 198438 h 21600"/>
              <a:gd name="T2" fmla="*/ 240507 w 21600"/>
              <a:gd name="T3" fmla="*/ 198438 h 21600"/>
              <a:gd name="T4" fmla="*/ 240507 w 21600"/>
              <a:gd name="T5" fmla="*/ 198438 h 21600"/>
              <a:gd name="T6" fmla="*/ 240507 w 21600"/>
              <a:gd name="T7" fmla="*/ 19843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3"/>
                  <a:pt x="21335" y="310"/>
                </a:cubicBezTo>
                <a:cubicBezTo>
                  <a:pt x="21511" y="518"/>
                  <a:pt x="21599" y="760"/>
                  <a:pt x="21599" y="1048"/>
                </a:cubicBezTo>
                <a:lnTo>
                  <a:pt x="21599" y="16238"/>
                </a:lnTo>
                <a:cubicBezTo>
                  <a:pt x="21599" y="16523"/>
                  <a:pt x="21511" y="16767"/>
                  <a:pt x="21335" y="16969"/>
                </a:cubicBezTo>
                <a:cubicBezTo>
                  <a:pt x="21161" y="17173"/>
                  <a:pt x="20943" y="17274"/>
                  <a:pt x="20684" y="17274"/>
                </a:cubicBezTo>
                <a:lnTo>
                  <a:pt x="19807" y="17274"/>
                </a:lnTo>
                <a:lnTo>
                  <a:pt x="19807" y="17369"/>
                </a:lnTo>
                <a:cubicBezTo>
                  <a:pt x="19807" y="17948"/>
                  <a:pt x="19709" y="18498"/>
                  <a:pt x="19513" y="19017"/>
                </a:cubicBezTo>
                <a:cubicBezTo>
                  <a:pt x="19317" y="19535"/>
                  <a:pt x="19060" y="19984"/>
                  <a:pt x="18746" y="20361"/>
                </a:cubicBezTo>
                <a:cubicBezTo>
                  <a:pt x="18433" y="20738"/>
                  <a:pt x="18051" y="21038"/>
                  <a:pt x="17608" y="21263"/>
                </a:cubicBezTo>
                <a:cubicBezTo>
                  <a:pt x="17167" y="21487"/>
                  <a:pt x="16697" y="21599"/>
                  <a:pt x="16197" y="21599"/>
                </a:cubicBezTo>
                <a:cubicBezTo>
                  <a:pt x="15705" y="21599"/>
                  <a:pt x="15237" y="21487"/>
                  <a:pt x="14796" y="21263"/>
                </a:cubicBezTo>
                <a:cubicBezTo>
                  <a:pt x="14353" y="21038"/>
                  <a:pt x="13973" y="20738"/>
                  <a:pt x="13653" y="20361"/>
                </a:cubicBezTo>
                <a:cubicBezTo>
                  <a:pt x="13332" y="19984"/>
                  <a:pt x="13077" y="19535"/>
                  <a:pt x="12886" y="19017"/>
                </a:cubicBezTo>
                <a:cubicBezTo>
                  <a:pt x="12695" y="18498"/>
                  <a:pt x="12600" y="17948"/>
                  <a:pt x="12600" y="17369"/>
                </a:cubicBezTo>
                <a:lnTo>
                  <a:pt x="12600" y="17274"/>
                </a:lnTo>
                <a:lnTo>
                  <a:pt x="9000" y="17274"/>
                </a:lnTo>
                <a:lnTo>
                  <a:pt x="9000" y="17369"/>
                </a:lnTo>
                <a:cubicBezTo>
                  <a:pt x="9000" y="17948"/>
                  <a:pt x="8904" y="18498"/>
                  <a:pt x="8713" y="19017"/>
                </a:cubicBezTo>
                <a:cubicBezTo>
                  <a:pt x="8522" y="19535"/>
                  <a:pt x="8265" y="19984"/>
                  <a:pt x="7946" y="20361"/>
                </a:cubicBezTo>
                <a:cubicBezTo>
                  <a:pt x="7628" y="20738"/>
                  <a:pt x="7244" y="21038"/>
                  <a:pt x="6803" y="21263"/>
                </a:cubicBezTo>
                <a:cubicBezTo>
                  <a:pt x="6360" y="21487"/>
                  <a:pt x="5894" y="21599"/>
                  <a:pt x="5402" y="21599"/>
                </a:cubicBezTo>
                <a:cubicBezTo>
                  <a:pt x="4910" y="21599"/>
                  <a:pt x="4442" y="21487"/>
                  <a:pt x="4004" y="21263"/>
                </a:cubicBezTo>
                <a:cubicBezTo>
                  <a:pt x="3558" y="21038"/>
                  <a:pt x="3178" y="20738"/>
                  <a:pt x="2857" y="20361"/>
                </a:cubicBezTo>
                <a:cubicBezTo>
                  <a:pt x="2537" y="19984"/>
                  <a:pt x="2282" y="19535"/>
                  <a:pt x="2091" y="19017"/>
                </a:cubicBezTo>
                <a:cubicBezTo>
                  <a:pt x="1900" y="18498"/>
                  <a:pt x="1804" y="17948"/>
                  <a:pt x="1804" y="17369"/>
                </a:cubicBezTo>
                <a:lnTo>
                  <a:pt x="1804" y="17274"/>
                </a:lnTo>
                <a:lnTo>
                  <a:pt x="891" y="17274"/>
                </a:lnTo>
                <a:cubicBezTo>
                  <a:pt x="646" y="17274"/>
                  <a:pt x="438" y="17168"/>
                  <a:pt x="262" y="16960"/>
                </a:cubicBezTo>
                <a:cubicBezTo>
                  <a:pt x="88" y="16756"/>
                  <a:pt x="0" y="16514"/>
                  <a:pt x="0" y="16238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4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7"/>
                </a:lnTo>
                <a:lnTo>
                  <a:pt x="6795" y="11527"/>
                </a:lnTo>
                <a:lnTo>
                  <a:pt x="6795" y="6438"/>
                </a:lnTo>
                <a:lnTo>
                  <a:pt x="6791" y="6438"/>
                </a:lnTo>
                <a:close/>
                <a:moveTo>
                  <a:pt x="5395" y="18942"/>
                </a:moveTo>
                <a:cubicBezTo>
                  <a:pt x="5760" y="18942"/>
                  <a:pt x="6075" y="18789"/>
                  <a:pt x="6340" y="18481"/>
                </a:cubicBezTo>
                <a:cubicBezTo>
                  <a:pt x="6600" y="18173"/>
                  <a:pt x="6732" y="17804"/>
                  <a:pt x="6732" y="17372"/>
                </a:cubicBezTo>
                <a:cubicBezTo>
                  <a:pt x="6732" y="16940"/>
                  <a:pt x="6600" y="16569"/>
                  <a:pt x="6340" y="16252"/>
                </a:cubicBezTo>
                <a:cubicBezTo>
                  <a:pt x="6078" y="15944"/>
                  <a:pt x="5762" y="15786"/>
                  <a:pt x="5395" y="15786"/>
                </a:cubicBezTo>
                <a:cubicBezTo>
                  <a:pt x="5027" y="15786"/>
                  <a:pt x="4714" y="15941"/>
                  <a:pt x="4444" y="16246"/>
                </a:cubicBezTo>
                <a:cubicBezTo>
                  <a:pt x="4180" y="16557"/>
                  <a:pt x="4045" y="16932"/>
                  <a:pt x="4045" y="17372"/>
                </a:cubicBezTo>
                <a:cubicBezTo>
                  <a:pt x="4045" y="17804"/>
                  <a:pt x="4180" y="18173"/>
                  <a:pt x="4444" y="18481"/>
                </a:cubicBezTo>
                <a:cubicBezTo>
                  <a:pt x="4714" y="18789"/>
                  <a:pt x="5027" y="18942"/>
                  <a:pt x="5395" y="18942"/>
                </a:cubicBezTo>
                <a:moveTo>
                  <a:pt x="16195" y="18942"/>
                </a:moveTo>
                <a:cubicBezTo>
                  <a:pt x="16560" y="18942"/>
                  <a:pt x="16878" y="18789"/>
                  <a:pt x="17145" y="18481"/>
                </a:cubicBezTo>
                <a:cubicBezTo>
                  <a:pt x="17409" y="18173"/>
                  <a:pt x="17544" y="17804"/>
                  <a:pt x="17544" y="17372"/>
                </a:cubicBezTo>
                <a:cubicBezTo>
                  <a:pt x="17544" y="16940"/>
                  <a:pt x="17412" y="16569"/>
                  <a:pt x="17150" y="16252"/>
                </a:cubicBezTo>
                <a:cubicBezTo>
                  <a:pt x="16890" y="15944"/>
                  <a:pt x="16572" y="15786"/>
                  <a:pt x="16195" y="15786"/>
                </a:cubicBezTo>
                <a:cubicBezTo>
                  <a:pt x="15827" y="15786"/>
                  <a:pt x="15514" y="15941"/>
                  <a:pt x="15249" y="16246"/>
                </a:cubicBezTo>
                <a:cubicBezTo>
                  <a:pt x="14990" y="16557"/>
                  <a:pt x="14857" y="16932"/>
                  <a:pt x="14857" y="17372"/>
                </a:cubicBezTo>
                <a:cubicBezTo>
                  <a:pt x="14857" y="17804"/>
                  <a:pt x="14990" y="18173"/>
                  <a:pt x="15249" y="18481"/>
                </a:cubicBezTo>
                <a:cubicBezTo>
                  <a:pt x="15511" y="18789"/>
                  <a:pt x="15825" y="18942"/>
                  <a:pt x="16195" y="18942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4284" tIns="14284" rIns="14284" bIns="14284" anchor="ctr"/>
          <a:lstStyle/>
          <a:p>
            <a:endParaRPr lang="zh-CN" alt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20" name="AutoShape 12"/>
          <p:cNvSpPr>
            <a:spLocks/>
          </p:cNvSpPr>
          <p:nvPr/>
        </p:nvSpPr>
        <p:spPr bwMode="auto">
          <a:xfrm>
            <a:off x="1755256" y="2120762"/>
            <a:ext cx="180324" cy="180436"/>
          </a:xfrm>
          <a:custGeom>
            <a:avLst/>
            <a:gdLst>
              <a:gd name="T0" fmla="*/ 240506 w 21376"/>
              <a:gd name="T1" fmla="*/ 240507 h 21600"/>
              <a:gd name="T2" fmla="*/ 240506 w 21376"/>
              <a:gd name="T3" fmla="*/ 240507 h 21600"/>
              <a:gd name="T4" fmla="*/ 240506 w 21376"/>
              <a:gd name="T5" fmla="*/ 240507 h 21600"/>
              <a:gd name="T6" fmla="*/ 240506 w 21376"/>
              <a:gd name="T7" fmla="*/ 2405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600"/>
                  <a:pt x="19455" y="21600"/>
                </a:cubicBezTo>
                <a:lnTo>
                  <a:pt x="1928" y="21600"/>
                </a:lnTo>
                <a:cubicBezTo>
                  <a:pt x="1585" y="21600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4284" tIns="14284" rIns="14284" bIns="14284" anchor="ctr"/>
          <a:lstStyle/>
          <a:p>
            <a:endParaRPr lang="zh-CN" alt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21" name="AutoShape 13"/>
          <p:cNvSpPr>
            <a:spLocks/>
          </p:cNvSpPr>
          <p:nvPr/>
        </p:nvSpPr>
        <p:spPr bwMode="auto">
          <a:xfrm>
            <a:off x="3529930" y="2120762"/>
            <a:ext cx="180324" cy="180436"/>
          </a:xfrm>
          <a:custGeom>
            <a:avLst/>
            <a:gdLst>
              <a:gd name="T0" fmla="*/ 240495 w 21591"/>
              <a:gd name="T1" fmla="*/ 241625 h 21498"/>
              <a:gd name="T2" fmla="*/ 240495 w 21591"/>
              <a:gd name="T3" fmla="*/ 241625 h 21498"/>
              <a:gd name="T4" fmla="*/ 240495 w 21591"/>
              <a:gd name="T5" fmla="*/ 241625 h 21498"/>
              <a:gd name="T6" fmla="*/ 240495 w 21591"/>
              <a:gd name="T7" fmla="*/ 241625 h 214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591" h="21498">
                <a:moveTo>
                  <a:pt x="14059" y="6524"/>
                </a:moveTo>
                <a:cubicBezTo>
                  <a:pt x="13645" y="6524"/>
                  <a:pt x="13256" y="6670"/>
                  <a:pt x="12887" y="6962"/>
                </a:cubicBezTo>
                <a:cubicBezTo>
                  <a:pt x="12520" y="7257"/>
                  <a:pt x="12155" y="7651"/>
                  <a:pt x="11798" y="8138"/>
                </a:cubicBezTo>
                <a:cubicBezTo>
                  <a:pt x="11441" y="8626"/>
                  <a:pt x="11081" y="9183"/>
                  <a:pt x="10726" y="9814"/>
                </a:cubicBezTo>
                <a:cubicBezTo>
                  <a:pt x="10371" y="10444"/>
                  <a:pt x="10017" y="11093"/>
                  <a:pt x="9664" y="11764"/>
                </a:cubicBezTo>
                <a:cubicBezTo>
                  <a:pt x="9234" y="12584"/>
                  <a:pt x="8793" y="13393"/>
                  <a:pt x="8336" y="14196"/>
                </a:cubicBezTo>
                <a:cubicBezTo>
                  <a:pt x="7876" y="14996"/>
                  <a:pt x="7384" y="15717"/>
                  <a:pt x="6858" y="16356"/>
                </a:cubicBezTo>
                <a:cubicBezTo>
                  <a:pt x="6329" y="16995"/>
                  <a:pt x="5752" y="17509"/>
                  <a:pt x="5118" y="17897"/>
                </a:cubicBezTo>
                <a:cubicBezTo>
                  <a:pt x="4484" y="18289"/>
                  <a:pt x="3787" y="18487"/>
                  <a:pt x="3021" y="18487"/>
                </a:cubicBezTo>
                <a:lnTo>
                  <a:pt x="457" y="18487"/>
                </a:lnTo>
                <a:cubicBezTo>
                  <a:pt x="332" y="18487"/>
                  <a:pt x="225" y="18432"/>
                  <a:pt x="134" y="18324"/>
                </a:cubicBezTo>
                <a:cubicBezTo>
                  <a:pt x="44" y="18219"/>
                  <a:pt x="0" y="18090"/>
                  <a:pt x="0" y="17941"/>
                </a:cubicBezTo>
                <a:lnTo>
                  <a:pt x="0" y="15790"/>
                </a:lnTo>
                <a:cubicBezTo>
                  <a:pt x="0" y="15638"/>
                  <a:pt x="44" y="15512"/>
                  <a:pt x="134" y="15410"/>
                </a:cubicBezTo>
                <a:cubicBezTo>
                  <a:pt x="225" y="15311"/>
                  <a:pt x="332" y="15255"/>
                  <a:pt x="457" y="15255"/>
                </a:cubicBezTo>
                <a:lnTo>
                  <a:pt x="3021" y="15255"/>
                </a:lnTo>
                <a:cubicBezTo>
                  <a:pt x="3420" y="15255"/>
                  <a:pt x="3809" y="15112"/>
                  <a:pt x="4188" y="14823"/>
                </a:cubicBezTo>
                <a:cubicBezTo>
                  <a:pt x="4568" y="14537"/>
                  <a:pt x="4932" y="14149"/>
                  <a:pt x="5285" y="13664"/>
                </a:cubicBezTo>
                <a:cubicBezTo>
                  <a:pt x="5637" y="13180"/>
                  <a:pt x="5984" y="12622"/>
                  <a:pt x="6339" y="11995"/>
                </a:cubicBezTo>
                <a:cubicBezTo>
                  <a:pt x="6691" y="11367"/>
                  <a:pt x="7041" y="10716"/>
                  <a:pt x="7394" y="10044"/>
                </a:cubicBezTo>
                <a:cubicBezTo>
                  <a:pt x="7822" y="9224"/>
                  <a:pt x="8270" y="8407"/>
                  <a:pt x="8734" y="7598"/>
                </a:cubicBezTo>
                <a:cubicBezTo>
                  <a:pt x="9199" y="6789"/>
                  <a:pt x="9696" y="6063"/>
                  <a:pt x="10222" y="5420"/>
                </a:cubicBezTo>
                <a:cubicBezTo>
                  <a:pt x="10748" y="4775"/>
                  <a:pt x="11323" y="4261"/>
                  <a:pt x="11949" y="3876"/>
                </a:cubicBezTo>
                <a:cubicBezTo>
                  <a:pt x="12573" y="3488"/>
                  <a:pt x="13276" y="3292"/>
                  <a:pt x="14056" y="3292"/>
                </a:cubicBezTo>
                <a:lnTo>
                  <a:pt x="16434" y="3292"/>
                </a:lnTo>
                <a:lnTo>
                  <a:pt x="16434" y="711"/>
                </a:lnTo>
                <a:cubicBezTo>
                  <a:pt x="16434" y="329"/>
                  <a:pt x="16530" y="101"/>
                  <a:pt x="16721" y="22"/>
                </a:cubicBezTo>
                <a:cubicBezTo>
                  <a:pt x="16914" y="-50"/>
                  <a:pt x="17146" y="49"/>
                  <a:pt x="17418" y="317"/>
                </a:cubicBezTo>
                <a:lnTo>
                  <a:pt x="21330" y="4203"/>
                </a:lnTo>
                <a:cubicBezTo>
                  <a:pt x="21511" y="4372"/>
                  <a:pt x="21597" y="4582"/>
                  <a:pt x="21587" y="4834"/>
                </a:cubicBezTo>
                <a:cubicBezTo>
                  <a:pt x="21587" y="5102"/>
                  <a:pt x="21502" y="5321"/>
                  <a:pt x="21330" y="5487"/>
                </a:cubicBezTo>
                <a:lnTo>
                  <a:pt x="17418" y="9361"/>
                </a:lnTo>
                <a:cubicBezTo>
                  <a:pt x="17146" y="9630"/>
                  <a:pt x="16914" y="9726"/>
                  <a:pt x="16721" y="9644"/>
                </a:cubicBezTo>
                <a:cubicBezTo>
                  <a:pt x="16530" y="9569"/>
                  <a:pt x="16434" y="9338"/>
                  <a:pt x="16434" y="8956"/>
                </a:cubicBezTo>
                <a:lnTo>
                  <a:pt x="16434" y="6524"/>
                </a:lnTo>
                <a:lnTo>
                  <a:pt x="14059" y="6524"/>
                </a:lnTo>
                <a:close/>
                <a:moveTo>
                  <a:pt x="462" y="6495"/>
                </a:moveTo>
                <a:cubicBezTo>
                  <a:pt x="337" y="6495"/>
                  <a:pt x="229" y="6448"/>
                  <a:pt x="139" y="6349"/>
                </a:cubicBezTo>
                <a:cubicBezTo>
                  <a:pt x="48" y="6250"/>
                  <a:pt x="4" y="6127"/>
                  <a:pt x="4" y="5978"/>
                </a:cubicBezTo>
                <a:lnTo>
                  <a:pt x="4" y="3823"/>
                </a:lnTo>
                <a:cubicBezTo>
                  <a:pt x="4" y="3462"/>
                  <a:pt x="156" y="3286"/>
                  <a:pt x="462" y="3292"/>
                </a:cubicBezTo>
                <a:lnTo>
                  <a:pt x="3026" y="3292"/>
                </a:lnTo>
                <a:cubicBezTo>
                  <a:pt x="3560" y="3292"/>
                  <a:pt x="4054" y="3388"/>
                  <a:pt x="4514" y="3572"/>
                </a:cubicBezTo>
                <a:cubicBezTo>
                  <a:pt x="4974" y="3762"/>
                  <a:pt x="5409" y="4022"/>
                  <a:pt x="5820" y="4358"/>
                </a:cubicBezTo>
                <a:cubicBezTo>
                  <a:pt x="6229" y="4691"/>
                  <a:pt x="6608" y="5085"/>
                  <a:pt x="6963" y="5531"/>
                </a:cubicBezTo>
                <a:cubicBezTo>
                  <a:pt x="7318" y="5978"/>
                  <a:pt x="7655" y="6463"/>
                  <a:pt x="7993" y="6982"/>
                </a:cubicBezTo>
                <a:cubicBezTo>
                  <a:pt x="7518" y="7823"/>
                  <a:pt x="7058" y="8652"/>
                  <a:pt x="6620" y="9472"/>
                </a:cubicBezTo>
                <a:cubicBezTo>
                  <a:pt x="6589" y="9548"/>
                  <a:pt x="6557" y="9610"/>
                  <a:pt x="6515" y="9668"/>
                </a:cubicBezTo>
                <a:cubicBezTo>
                  <a:pt x="6476" y="9726"/>
                  <a:pt x="6442" y="9793"/>
                  <a:pt x="6410" y="9875"/>
                </a:cubicBezTo>
                <a:cubicBezTo>
                  <a:pt x="5862" y="8926"/>
                  <a:pt x="5319" y="8127"/>
                  <a:pt x="4776" y="7473"/>
                </a:cubicBezTo>
                <a:cubicBezTo>
                  <a:pt x="4232" y="6822"/>
                  <a:pt x="3650" y="6495"/>
                  <a:pt x="3024" y="6495"/>
                </a:cubicBezTo>
                <a:lnTo>
                  <a:pt x="462" y="6495"/>
                </a:lnTo>
                <a:close/>
                <a:moveTo>
                  <a:pt x="21333" y="15997"/>
                </a:moveTo>
                <a:cubicBezTo>
                  <a:pt x="21514" y="16166"/>
                  <a:pt x="21600" y="16385"/>
                  <a:pt x="21590" y="16657"/>
                </a:cubicBezTo>
                <a:cubicBezTo>
                  <a:pt x="21590" y="16908"/>
                  <a:pt x="21504" y="17115"/>
                  <a:pt x="21333" y="17284"/>
                </a:cubicBezTo>
                <a:lnTo>
                  <a:pt x="17420" y="21182"/>
                </a:lnTo>
                <a:cubicBezTo>
                  <a:pt x="17149" y="21453"/>
                  <a:pt x="16916" y="21550"/>
                  <a:pt x="16723" y="21471"/>
                </a:cubicBezTo>
                <a:cubicBezTo>
                  <a:pt x="16532" y="21392"/>
                  <a:pt x="16437" y="21161"/>
                  <a:pt x="16437" y="20779"/>
                </a:cubicBezTo>
                <a:lnTo>
                  <a:pt x="16437" y="18432"/>
                </a:lnTo>
                <a:lnTo>
                  <a:pt x="14059" y="18432"/>
                </a:lnTo>
                <a:cubicBezTo>
                  <a:pt x="13528" y="18432"/>
                  <a:pt x="13031" y="18335"/>
                  <a:pt x="12573" y="18143"/>
                </a:cubicBezTo>
                <a:cubicBezTo>
                  <a:pt x="12113" y="17953"/>
                  <a:pt x="11680" y="17690"/>
                  <a:pt x="11279" y="17354"/>
                </a:cubicBezTo>
                <a:cubicBezTo>
                  <a:pt x="10878" y="17019"/>
                  <a:pt x="10496" y="16628"/>
                  <a:pt x="10136" y="16181"/>
                </a:cubicBezTo>
                <a:cubicBezTo>
                  <a:pt x="9779" y="15731"/>
                  <a:pt x="9439" y="15253"/>
                  <a:pt x="9119" y="14739"/>
                </a:cubicBezTo>
                <a:cubicBezTo>
                  <a:pt x="9344" y="14359"/>
                  <a:pt x="9566" y="13962"/>
                  <a:pt x="9779" y="13551"/>
                </a:cubicBezTo>
                <a:cubicBezTo>
                  <a:pt x="9994" y="13142"/>
                  <a:pt x="10217" y="12739"/>
                  <a:pt x="10442" y="12336"/>
                </a:cubicBezTo>
                <a:cubicBezTo>
                  <a:pt x="10474" y="12246"/>
                  <a:pt x="10513" y="12164"/>
                  <a:pt x="10560" y="12091"/>
                </a:cubicBezTo>
                <a:cubicBezTo>
                  <a:pt x="10609" y="12024"/>
                  <a:pt x="10645" y="11939"/>
                  <a:pt x="10680" y="11846"/>
                </a:cubicBezTo>
                <a:cubicBezTo>
                  <a:pt x="11225" y="12797"/>
                  <a:pt x="11768" y="13591"/>
                  <a:pt x="12314" y="14231"/>
                </a:cubicBezTo>
                <a:cubicBezTo>
                  <a:pt x="12855" y="14867"/>
                  <a:pt x="13440" y="15188"/>
                  <a:pt x="14063" y="15188"/>
                </a:cubicBezTo>
                <a:lnTo>
                  <a:pt x="16442" y="15188"/>
                </a:lnTo>
                <a:lnTo>
                  <a:pt x="16442" y="12532"/>
                </a:lnTo>
                <a:cubicBezTo>
                  <a:pt x="16442" y="12152"/>
                  <a:pt x="16537" y="11922"/>
                  <a:pt x="16728" y="11846"/>
                </a:cubicBezTo>
                <a:cubicBezTo>
                  <a:pt x="16921" y="11773"/>
                  <a:pt x="17154" y="11866"/>
                  <a:pt x="17425" y="12126"/>
                </a:cubicBezTo>
                <a:lnTo>
                  <a:pt x="21333" y="15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4284" tIns="14284" rIns="14284" bIns="14284" anchor="ctr"/>
          <a:lstStyle/>
          <a:p>
            <a:endParaRPr lang="zh-CN" alt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22" name="AutoShape 14"/>
          <p:cNvSpPr>
            <a:spLocks/>
          </p:cNvSpPr>
          <p:nvPr/>
        </p:nvSpPr>
        <p:spPr bwMode="auto">
          <a:xfrm>
            <a:off x="1013726" y="2553690"/>
            <a:ext cx="1649697" cy="363253"/>
          </a:xfrm>
          <a:custGeom>
            <a:avLst/>
            <a:gdLst>
              <a:gd name="T0" fmla="*/ 2200275 w 21600"/>
              <a:gd name="T1" fmla="*/ 484188 h 21600"/>
              <a:gd name="T2" fmla="*/ 2200275 w 21600"/>
              <a:gd name="T3" fmla="*/ 484188 h 21600"/>
              <a:gd name="T4" fmla="*/ 2200275 w 21600"/>
              <a:gd name="T5" fmla="*/ 484188 h 21600"/>
              <a:gd name="T6" fmla="*/ 2200275 w 21600"/>
              <a:gd name="T7" fmla="*/ 48418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40" y="0"/>
                </a:moveTo>
                <a:lnTo>
                  <a:pt x="9637" y="4975"/>
                </a:lnTo>
                <a:lnTo>
                  <a:pt x="1180" y="4975"/>
                </a:lnTo>
                <a:cubicBezTo>
                  <a:pt x="528" y="4975"/>
                  <a:pt x="0" y="7377"/>
                  <a:pt x="0" y="10339"/>
                </a:cubicBezTo>
                <a:lnTo>
                  <a:pt x="0" y="16235"/>
                </a:lnTo>
                <a:cubicBezTo>
                  <a:pt x="0" y="19197"/>
                  <a:pt x="528" y="21599"/>
                  <a:pt x="1180" y="21599"/>
                </a:cubicBezTo>
                <a:lnTo>
                  <a:pt x="20419" y="21599"/>
                </a:lnTo>
                <a:cubicBezTo>
                  <a:pt x="21071" y="21599"/>
                  <a:pt x="21599" y="19197"/>
                  <a:pt x="21599" y="16235"/>
                </a:cubicBezTo>
                <a:lnTo>
                  <a:pt x="21599" y="10339"/>
                </a:lnTo>
                <a:cubicBezTo>
                  <a:pt x="21599" y="7377"/>
                  <a:pt x="21071" y="4975"/>
                  <a:pt x="20419" y="4975"/>
                </a:cubicBezTo>
                <a:lnTo>
                  <a:pt x="11845" y="4975"/>
                </a:lnTo>
                <a:lnTo>
                  <a:pt x="10740" y="0"/>
                </a:ln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在此添加标题</a:t>
            </a:r>
            <a:endParaRPr lang="id-ID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7423" name="AutoShape 15"/>
          <p:cNvSpPr>
            <a:spLocks/>
          </p:cNvSpPr>
          <p:nvPr/>
        </p:nvSpPr>
        <p:spPr bwMode="auto">
          <a:xfrm>
            <a:off x="2793755" y="2553690"/>
            <a:ext cx="1649697" cy="363253"/>
          </a:xfrm>
          <a:custGeom>
            <a:avLst/>
            <a:gdLst>
              <a:gd name="T0" fmla="*/ 2200275 w 21600"/>
              <a:gd name="T1" fmla="*/ 484188 h 21600"/>
              <a:gd name="T2" fmla="*/ 2200275 w 21600"/>
              <a:gd name="T3" fmla="*/ 484188 h 21600"/>
              <a:gd name="T4" fmla="*/ 2200275 w 21600"/>
              <a:gd name="T5" fmla="*/ 484188 h 21600"/>
              <a:gd name="T6" fmla="*/ 2200275 w 21600"/>
              <a:gd name="T7" fmla="*/ 48418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40" y="0"/>
                </a:moveTo>
                <a:lnTo>
                  <a:pt x="9637" y="4975"/>
                </a:lnTo>
                <a:lnTo>
                  <a:pt x="1180" y="4975"/>
                </a:lnTo>
                <a:cubicBezTo>
                  <a:pt x="528" y="4975"/>
                  <a:pt x="0" y="7377"/>
                  <a:pt x="0" y="10339"/>
                </a:cubicBezTo>
                <a:lnTo>
                  <a:pt x="0" y="16235"/>
                </a:lnTo>
                <a:cubicBezTo>
                  <a:pt x="0" y="19197"/>
                  <a:pt x="528" y="21599"/>
                  <a:pt x="1180" y="21599"/>
                </a:cubicBezTo>
                <a:lnTo>
                  <a:pt x="20419" y="21599"/>
                </a:lnTo>
                <a:cubicBezTo>
                  <a:pt x="21071" y="21599"/>
                  <a:pt x="21599" y="19197"/>
                  <a:pt x="21599" y="16235"/>
                </a:cubicBezTo>
                <a:lnTo>
                  <a:pt x="21599" y="10339"/>
                </a:lnTo>
                <a:cubicBezTo>
                  <a:pt x="21599" y="7377"/>
                  <a:pt x="21071" y="4975"/>
                  <a:pt x="20419" y="4975"/>
                </a:cubicBezTo>
                <a:lnTo>
                  <a:pt x="11845" y="4975"/>
                </a:lnTo>
                <a:lnTo>
                  <a:pt x="10740" y="0"/>
                </a:lnTo>
                <a:close/>
              </a:path>
            </a:pathLst>
          </a:custGeom>
          <a:solidFill>
            <a:srgbClr val="4D4D4D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在此添加标题</a:t>
            </a:r>
            <a:endParaRPr lang="id-ID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7424" name="AutoShape 16"/>
          <p:cNvSpPr>
            <a:spLocks/>
          </p:cNvSpPr>
          <p:nvPr/>
        </p:nvSpPr>
        <p:spPr bwMode="auto">
          <a:xfrm>
            <a:off x="6417494" y="2553690"/>
            <a:ext cx="1649697" cy="363253"/>
          </a:xfrm>
          <a:custGeom>
            <a:avLst/>
            <a:gdLst>
              <a:gd name="T0" fmla="*/ 2200275 w 21600"/>
              <a:gd name="T1" fmla="*/ 484188 h 21600"/>
              <a:gd name="T2" fmla="*/ 2200275 w 21600"/>
              <a:gd name="T3" fmla="*/ 484188 h 21600"/>
              <a:gd name="T4" fmla="*/ 2200275 w 21600"/>
              <a:gd name="T5" fmla="*/ 484188 h 21600"/>
              <a:gd name="T6" fmla="*/ 2200275 w 21600"/>
              <a:gd name="T7" fmla="*/ 48418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40" y="0"/>
                </a:moveTo>
                <a:lnTo>
                  <a:pt x="9637" y="4975"/>
                </a:lnTo>
                <a:lnTo>
                  <a:pt x="1180" y="4975"/>
                </a:lnTo>
                <a:cubicBezTo>
                  <a:pt x="528" y="4975"/>
                  <a:pt x="0" y="7377"/>
                  <a:pt x="0" y="10339"/>
                </a:cubicBezTo>
                <a:lnTo>
                  <a:pt x="0" y="16235"/>
                </a:lnTo>
                <a:cubicBezTo>
                  <a:pt x="0" y="19197"/>
                  <a:pt x="528" y="21599"/>
                  <a:pt x="1180" y="21599"/>
                </a:cubicBezTo>
                <a:lnTo>
                  <a:pt x="20419" y="21599"/>
                </a:lnTo>
                <a:cubicBezTo>
                  <a:pt x="21071" y="21599"/>
                  <a:pt x="21599" y="19197"/>
                  <a:pt x="21599" y="16235"/>
                </a:cubicBezTo>
                <a:lnTo>
                  <a:pt x="21599" y="10339"/>
                </a:lnTo>
                <a:cubicBezTo>
                  <a:pt x="21599" y="7377"/>
                  <a:pt x="21071" y="4975"/>
                  <a:pt x="20419" y="4975"/>
                </a:cubicBezTo>
                <a:lnTo>
                  <a:pt x="11845" y="4975"/>
                </a:lnTo>
                <a:lnTo>
                  <a:pt x="10740" y="0"/>
                </a:lnTo>
                <a:close/>
              </a:path>
            </a:pathLst>
          </a:custGeom>
          <a:solidFill>
            <a:srgbClr val="4D4D4D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在此添加标题</a:t>
            </a:r>
            <a:endParaRPr lang="id-ID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7425" name="AutoShape 17"/>
          <p:cNvSpPr>
            <a:spLocks/>
          </p:cNvSpPr>
          <p:nvPr/>
        </p:nvSpPr>
        <p:spPr bwMode="auto">
          <a:xfrm>
            <a:off x="4560692" y="2553690"/>
            <a:ext cx="1649697" cy="363253"/>
          </a:xfrm>
          <a:custGeom>
            <a:avLst/>
            <a:gdLst>
              <a:gd name="T0" fmla="*/ 2200275 w 21600"/>
              <a:gd name="T1" fmla="*/ 484188 h 21600"/>
              <a:gd name="T2" fmla="*/ 2200275 w 21600"/>
              <a:gd name="T3" fmla="*/ 484188 h 21600"/>
              <a:gd name="T4" fmla="*/ 2200275 w 21600"/>
              <a:gd name="T5" fmla="*/ 484188 h 21600"/>
              <a:gd name="T6" fmla="*/ 2200275 w 21600"/>
              <a:gd name="T7" fmla="*/ 48418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740" y="0"/>
                </a:moveTo>
                <a:lnTo>
                  <a:pt x="9637" y="4975"/>
                </a:lnTo>
                <a:lnTo>
                  <a:pt x="1180" y="4975"/>
                </a:lnTo>
                <a:cubicBezTo>
                  <a:pt x="528" y="4975"/>
                  <a:pt x="0" y="7377"/>
                  <a:pt x="0" y="10339"/>
                </a:cubicBezTo>
                <a:lnTo>
                  <a:pt x="0" y="16235"/>
                </a:lnTo>
                <a:cubicBezTo>
                  <a:pt x="0" y="19197"/>
                  <a:pt x="528" y="21599"/>
                  <a:pt x="1180" y="21599"/>
                </a:cubicBezTo>
                <a:lnTo>
                  <a:pt x="20419" y="21599"/>
                </a:lnTo>
                <a:cubicBezTo>
                  <a:pt x="21071" y="21599"/>
                  <a:pt x="21599" y="19197"/>
                  <a:pt x="21599" y="16235"/>
                </a:cubicBezTo>
                <a:lnTo>
                  <a:pt x="21599" y="10339"/>
                </a:lnTo>
                <a:cubicBezTo>
                  <a:pt x="21599" y="7377"/>
                  <a:pt x="21071" y="4975"/>
                  <a:pt x="20419" y="4975"/>
                </a:cubicBezTo>
                <a:lnTo>
                  <a:pt x="11845" y="4975"/>
                </a:lnTo>
                <a:lnTo>
                  <a:pt x="10740" y="0"/>
                </a:ln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070C0"/>
              </a:gs>
            </a:gsLst>
            <a:lin ang="5400000" scaled="1"/>
          </a:gra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ctr"/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在此添加标题</a:t>
            </a:r>
            <a:endParaRPr lang="id-ID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7426" name="AutoShape 18"/>
          <p:cNvSpPr>
            <a:spLocks/>
          </p:cNvSpPr>
          <p:nvPr/>
        </p:nvSpPr>
        <p:spPr bwMode="auto">
          <a:xfrm>
            <a:off x="6453800" y="3080705"/>
            <a:ext cx="1581853" cy="10040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242809">
              <a:lnSpc>
                <a:spcPct val="120000"/>
              </a:lnSpc>
              <a:spcBef>
                <a:spcPts val="638"/>
              </a:spcBef>
            </a:pPr>
            <a:r>
              <a:rPr lang="es-ES" altLang="zh-CN" sz="8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consectetur adipiscing elit. Integer mollis vehicula ligula ut faucibus. Curabitur vestibulum consequat urna et vehicula. </a:t>
            </a:r>
            <a:endParaRPr lang="es-E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27" name="AutoShape 19"/>
          <p:cNvSpPr>
            <a:spLocks/>
          </p:cNvSpPr>
          <p:nvPr/>
        </p:nvSpPr>
        <p:spPr bwMode="auto">
          <a:xfrm>
            <a:off x="4592235" y="3080705"/>
            <a:ext cx="1582448" cy="10040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242809">
              <a:lnSpc>
                <a:spcPct val="120000"/>
              </a:lnSpc>
              <a:spcBef>
                <a:spcPts val="638"/>
              </a:spcBef>
            </a:pPr>
            <a:r>
              <a:rPr lang="es-ES" altLang="zh-CN" sz="8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consectetur adipiscing elit. Integer mollis vehicula ligula ut faucibus. Curabitur vestibulum consequat urna et vehicula. </a:t>
            </a:r>
            <a:endParaRPr lang="es-E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28" name="AutoShape 20"/>
          <p:cNvSpPr>
            <a:spLocks/>
          </p:cNvSpPr>
          <p:nvPr/>
        </p:nvSpPr>
        <p:spPr bwMode="auto">
          <a:xfrm>
            <a:off x="2821134" y="3080705"/>
            <a:ext cx="1581853" cy="10040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242809">
              <a:lnSpc>
                <a:spcPct val="120000"/>
              </a:lnSpc>
              <a:spcBef>
                <a:spcPts val="638"/>
              </a:spcBef>
            </a:pPr>
            <a:r>
              <a:rPr lang="es-ES" altLang="zh-CN" sz="8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consectetur adipiscing elit. Integer mollis vehicula ligula ut faucibus. Curabitur vestibulum consequat urna et vehicula</a:t>
            </a:r>
            <a:endParaRPr lang="es-E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429" name="AutoShape 21"/>
          <p:cNvSpPr>
            <a:spLocks/>
          </p:cNvSpPr>
          <p:nvPr/>
        </p:nvSpPr>
        <p:spPr bwMode="auto">
          <a:xfrm>
            <a:off x="1040506" y="3080705"/>
            <a:ext cx="1582448" cy="10040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242809">
              <a:lnSpc>
                <a:spcPct val="120000"/>
              </a:lnSpc>
              <a:spcBef>
                <a:spcPts val="638"/>
              </a:spcBef>
            </a:pPr>
            <a:r>
              <a:rPr lang="es-ES" altLang="zh-CN" sz="800" dirty="0">
                <a:solidFill>
                  <a:schemeClr val="bg1"/>
                </a:solidFill>
                <a:cs typeface="+mn-ea"/>
                <a:sym typeface="+mn-lt"/>
              </a:rPr>
              <a:t>Lorem ipsum dolor sit amet, consectetur adipiscing elit. Integer mollis vehicula ligula ut faucibus. Curabitur vestibulum consequat urna et vehicula</a:t>
            </a:r>
            <a:endParaRPr lang="es-ES" altLang="zh-CN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470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utoUpdateAnimBg="0"/>
      <p:bldP spid="17414" grpId="0" animBg="1"/>
      <p:bldP spid="17415" grpId="0" animBg="1"/>
      <p:bldP spid="17416" grpId="0" animBg="1"/>
      <p:bldP spid="17417" grpId="0" animBg="1"/>
      <p:bldP spid="17418" grpId="0" animBg="1"/>
      <p:bldP spid="17419" grpId="0" animBg="1"/>
      <p:bldP spid="17420" grpId="0" animBg="1"/>
      <p:bldP spid="17421" grpId="0" animBg="1"/>
      <p:bldP spid="17422" grpId="0" animBg="1"/>
      <p:bldP spid="17423" grpId="0" animBg="1"/>
      <p:bldP spid="17424" grpId="0" animBg="1"/>
      <p:bldP spid="17425" grpId="0" animBg="1"/>
      <p:bldP spid="17426" grpId="0"/>
      <p:bldP spid="17427" grpId="0"/>
      <p:bldP spid="17428" grpId="0"/>
      <p:bldP spid="174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空心弧 40"/>
          <p:cNvSpPr/>
          <p:nvPr/>
        </p:nvSpPr>
        <p:spPr>
          <a:xfrm rot="5400000">
            <a:off x="645890" y="1448396"/>
            <a:ext cx="3069326" cy="3068380"/>
          </a:xfrm>
          <a:prstGeom prst="blockArc">
            <a:avLst>
              <a:gd name="adj1" fmla="val 1080000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rtlCol="0" anchor="ctr"/>
          <a:lstStyle/>
          <a:p>
            <a:pPr algn="ctr"/>
            <a:endParaRPr lang="zh-CN" altLang="en-US" sz="19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767512" y="1494706"/>
            <a:ext cx="384606" cy="3847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rtlCol="0" anchor="ctr"/>
          <a:lstStyle/>
          <a:p>
            <a:pPr algn="ctr"/>
            <a:endParaRPr lang="zh-CN" altLang="en-US" sz="1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3414637" y="2309738"/>
            <a:ext cx="384606" cy="3847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rtlCol="0" anchor="ctr"/>
          <a:lstStyle/>
          <a:p>
            <a:pPr algn="ctr"/>
            <a:endParaRPr lang="zh-CN" altLang="en-US" sz="1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422662" y="3260489"/>
            <a:ext cx="384606" cy="3847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rtlCol="0" anchor="ctr"/>
          <a:lstStyle/>
          <a:p>
            <a:pPr algn="ctr"/>
            <a:endParaRPr lang="zh-CN" altLang="en-US" sz="1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2770607" y="4097948"/>
            <a:ext cx="384606" cy="3847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7" rIns="68573" bIns="34287" rtlCol="0" anchor="ctr"/>
          <a:lstStyle/>
          <a:p>
            <a:pPr algn="ctr"/>
            <a:endParaRPr lang="zh-CN" altLang="en-US" sz="1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51"/>
          <p:cNvGrpSpPr/>
          <p:nvPr/>
        </p:nvGrpSpPr>
        <p:grpSpPr>
          <a:xfrm>
            <a:off x="3149738" y="1326404"/>
            <a:ext cx="1793216" cy="717317"/>
            <a:chOff x="4340951" y="1564822"/>
            <a:chExt cx="2390955" cy="956128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4340951" y="2045561"/>
              <a:ext cx="1440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5775778" y="1564822"/>
              <a:ext cx="956128" cy="9561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4" name="组合 54"/>
            <p:cNvGrpSpPr>
              <a:grpSpLocks noChangeAspect="1"/>
            </p:cNvGrpSpPr>
            <p:nvPr/>
          </p:nvGrpSpPr>
          <p:grpSpPr>
            <a:xfrm>
              <a:off x="6044150" y="1775120"/>
              <a:ext cx="419385" cy="504000"/>
              <a:chOff x="5072479" y="2378340"/>
              <a:chExt cx="239649" cy="288000"/>
            </a:xfrm>
          </p:grpSpPr>
          <p:sp>
            <p:nvSpPr>
              <p:cNvPr id="56" name="Freeform 846"/>
              <p:cNvSpPr>
                <a:spLocks/>
              </p:cNvSpPr>
              <p:nvPr/>
            </p:nvSpPr>
            <p:spPr bwMode="auto">
              <a:xfrm>
                <a:off x="5072479" y="2432997"/>
                <a:ext cx="239649" cy="233343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847"/>
              <p:cNvSpPr>
                <a:spLocks/>
              </p:cNvSpPr>
              <p:nvPr/>
            </p:nvSpPr>
            <p:spPr bwMode="auto">
              <a:xfrm>
                <a:off x="5167078" y="2378340"/>
                <a:ext cx="44147" cy="138744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组合 57"/>
          <p:cNvGrpSpPr/>
          <p:nvPr/>
        </p:nvGrpSpPr>
        <p:grpSpPr>
          <a:xfrm>
            <a:off x="3155217" y="3931652"/>
            <a:ext cx="1787740" cy="717317"/>
            <a:chOff x="4348253" y="4975681"/>
            <a:chExt cx="2383653" cy="956128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4348253" y="5453745"/>
              <a:ext cx="1440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5775778" y="4975681"/>
              <a:ext cx="956128" cy="9561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1" name="Freeform 110"/>
            <p:cNvSpPr>
              <a:spLocks noChangeAspect="1" noEditPoints="1"/>
            </p:cNvSpPr>
            <p:nvPr/>
          </p:nvSpPr>
          <p:spPr bwMode="auto">
            <a:xfrm>
              <a:off x="6046029" y="5239979"/>
              <a:ext cx="447158" cy="396000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组合 61"/>
          <p:cNvGrpSpPr/>
          <p:nvPr/>
        </p:nvGrpSpPr>
        <p:grpSpPr>
          <a:xfrm>
            <a:off x="3789583" y="2143442"/>
            <a:ext cx="2523452" cy="717317"/>
            <a:chOff x="5471876" y="2623003"/>
            <a:chExt cx="3364602" cy="956128"/>
          </a:xfrm>
        </p:grpSpPr>
        <p:cxnSp>
          <p:nvCxnSpPr>
            <p:cNvPr id="63" name="直接连接符 62"/>
            <p:cNvCxnSpPr>
              <a:stCxn id="43" idx="6"/>
              <a:endCxn id="64" idx="2"/>
            </p:cNvCxnSpPr>
            <p:nvPr/>
          </p:nvCxnSpPr>
          <p:spPr>
            <a:xfrm>
              <a:off x="5471876" y="3101067"/>
              <a:ext cx="2408474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/>
          </p:nvSpPr>
          <p:spPr>
            <a:xfrm>
              <a:off x="7880350" y="2623003"/>
              <a:ext cx="956128" cy="956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Freeform 168"/>
            <p:cNvSpPr>
              <a:spLocks noChangeAspect="1" noEditPoints="1"/>
            </p:cNvSpPr>
            <p:nvPr/>
          </p:nvSpPr>
          <p:spPr bwMode="auto">
            <a:xfrm>
              <a:off x="8127242" y="2903067"/>
              <a:ext cx="462345" cy="396000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5"/>
          <p:cNvGrpSpPr/>
          <p:nvPr/>
        </p:nvGrpSpPr>
        <p:grpSpPr>
          <a:xfrm>
            <a:off x="3799243" y="3094193"/>
            <a:ext cx="2513791" cy="717317"/>
            <a:chOff x="5484757" y="3890281"/>
            <a:chExt cx="3351721" cy="956128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5484757" y="4384386"/>
              <a:ext cx="2372336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7880350" y="3890281"/>
              <a:ext cx="956128" cy="9561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9" name="Freeform 203"/>
            <p:cNvSpPr>
              <a:spLocks noChangeAspect="1" noEditPoints="1"/>
            </p:cNvSpPr>
            <p:nvPr/>
          </p:nvSpPr>
          <p:spPr bwMode="auto">
            <a:xfrm>
              <a:off x="8167654" y="4154579"/>
              <a:ext cx="413052" cy="396000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4981354" y="1233849"/>
            <a:ext cx="1061815" cy="25391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4983454" y="1509512"/>
            <a:ext cx="2540874" cy="37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bg1"/>
                </a:solidFill>
                <a:sym typeface="微软雅黑" pitchFamily="34" charset="-122"/>
              </a:rPr>
              <a:t>在此录入图表的描述说明，在此录入图表的描述说明，在此录入上述图表的描述说明。</a:t>
            </a:r>
          </a:p>
        </p:txBody>
      </p:sp>
      <p:sp>
        <p:nvSpPr>
          <p:cNvPr id="74" name="矩形 73"/>
          <p:cNvSpPr/>
          <p:nvPr/>
        </p:nvSpPr>
        <p:spPr>
          <a:xfrm>
            <a:off x="4981355" y="3897491"/>
            <a:ext cx="1061815" cy="25391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4983454" y="4173154"/>
            <a:ext cx="2684890" cy="373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bg1"/>
                </a:solidFill>
                <a:sym typeface="微软雅黑" pitchFamily="34" charset="-122"/>
              </a:rPr>
              <a:t>在此录入图表的描述说明，在此录入上述图表的描述说明，在此录入上述图表的描述说明。</a:t>
            </a:r>
          </a:p>
        </p:txBody>
      </p:sp>
      <p:sp>
        <p:nvSpPr>
          <p:cNvPr id="76" name="矩形 75"/>
          <p:cNvSpPr/>
          <p:nvPr/>
        </p:nvSpPr>
        <p:spPr>
          <a:xfrm>
            <a:off x="6357865" y="2060208"/>
            <a:ext cx="1061815" cy="25391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6359966" y="2335868"/>
            <a:ext cx="2424502" cy="52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bg1"/>
                </a:solidFill>
                <a:sym typeface="微软雅黑" pitchFamily="34" charset="-122"/>
              </a:rPr>
              <a:t>在此录入图表的描述说明，在此录入图表的描述说明。在此录入图表的描述说明。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900" dirty="0">
              <a:solidFill>
                <a:schemeClr val="bg1"/>
              </a:solidFill>
              <a:sym typeface="微软雅黑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357866" y="3039133"/>
            <a:ext cx="1061815" cy="253910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79" name="矩形 47"/>
          <p:cNvSpPr>
            <a:spLocks noChangeArrowheads="1"/>
          </p:cNvSpPr>
          <p:nvPr/>
        </p:nvSpPr>
        <p:spPr bwMode="auto">
          <a:xfrm>
            <a:off x="6359966" y="3314794"/>
            <a:ext cx="2424502" cy="52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bg1"/>
                </a:solidFill>
                <a:sym typeface="微软雅黑" pitchFamily="34" charset="-122"/>
              </a:rPr>
              <a:t>在此录入图表的描述说明，在此录入图表的描述说明。在此录入图表的描述说明。</a:t>
            </a: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900" dirty="0">
              <a:solidFill>
                <a:schemeClr val="bg1"/>
              </a:solidFill>
              <a:sym typeface="微软雅黑" pitchFamily="34" charset="-122"/>
            </a:endParaRPr>
          </a:p>
        </p:txBody>
      </p:sp>
      <p:grpSp>
        <p:nvGrpSpPr>
          <p:cNvPr id="8" name="组合 79"/>
          <p:cNvGrpSpPr/>
          <p:nvPr/>
        </p:nvGrpSpPr>
        <p:grpSpPr>
          <a:xfrm>
            <a:off x="1004082" y="1795136"/>
            <a:ext cx="2370054" cy="2370786"/>
            <a:chOff x="1103084" y="2155824"/>
            <a:chExt cx="3176815" cy="3176815"/>
          </a:xfrm>
        </p:grpSpPr>
        <p:sp>
          <p:nvSpPr>
            <p:cNvPr id="81" name="椭圆 80"/>
            <p:cNvSpPr/>
            <p:nvPr/>
          </p:nvSpPr>
          <p:spPr>
            <a:xfrm>
              <a:off x="1103084" y="2155824"/>
              <a:ext cx="3176815" cy="31768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193706" y="2269803"/>
              <a:ext cx="2982414" cy="2931451"/>
            </a:xfrm>
            <a:prstGeom prst="ellipse">
              <a:avLst/>
            </a:prstGeom>
            <a:blipFill>
              <a:blip r:embed="rId3"/>
              <a:stretch>
                <a:fillRect l="6" r="-2053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2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50"/>
                            </p:stCondLst>
                            <p:childTnLst>
                              <p:par>
                                <p:cTn id="69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E2F4286-40ED-4BAC-B57E-7D6A17A87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4"/>
          <a:stretch/>
        </p:blipFill>
        <p:spPr>
          <a:xfrm>
            <a:off x="-793" y="0"/>
            <a:ext cx="9144000" cy="5145088"/>
          </a:xfrm>
          <a:prstGeom prst="rect">
            <a:avLst/>
          </a:prstGeom>
        </p:spPr>
      </p:pic>
      <p:cxnSp>
        <p:nvCxnSpPr>
          <p:cNvPr id="4" name="直接连接符 3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8E6E9AAD-F8CD-4FCB-B542-EBC098A0EB69}"/>
              </a:ext>
            </a:extLst>
          </p:cNvPr>
          <p:cNvCxnSpPr>
            <a:cxnSpLocks/>
          </p:cNvCxnSpPr>
          <p:nvPr/>
        </p:nvCxnSpPr>
        <p:spPr>
          <a:xfrm flipH="1">
            <a:off x="794" y="3097708"/>
            <a:ext cx="91424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12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0C4DF9D3-297B-463A-999B-F016F2011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07" y="3029878"/>
            <a:ext cx="156952" cy="156953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5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1D15EB0E-C6D1-41F8-A6EA-1EB081831A95}"/>
              </a:ext>
            </a:extLst>
          </p:cNvPr>
          <p:cNvSpPr txBox="1"/>
          <p:nvPr/>
        </p:nvSpPr>
        <p:spPr>
          <a:xfrm>
            <a:off x="3418537" y="3336087"/>
            <a:ext cx="1620676" cy="4923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DE808CC5-EDB8-404E-A9CD-7EF1999CE2E7}"/>
              </a:ext>
            </a:extLst>
          </p:cNvPr>
          <p:cNvGrpSpPr/>
          <p:nvPr/>
        </p:nvGrpSpPr>
        <p:grpSpPr>
          <a:xfrm>
            <a:off x="3654240" y="1575025"/>
            <a:ext cx="1158277" cy="1318809"/>
            <a:chOff x="5329386" y="2098742"/>
            <a:chExt cx="1544637" cy="1758718"/>
          </a:xfrm>
        </p:grpSpPr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DED7F1FD-B6DB-4398-BF1F-31F6E6BE047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329386" y="2098742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 28">
              <a:extLst>
                <a:ext uri="{FF2B5EF4-FFF2-40B4-BE49-F238E27FC236}">
                  <a16:creationId xmlns:a16="http://schemas.microsoft.com/office/drawing/2014/main" id="{C0637B92-A579-4C69-B8E7-D06362F418AF}"/>
                </a:ext>
              </a:extLst>
            </p:cNvPr>
            <p:cNvSpPr/>
            <p:nvPr/>
          </p:nvSpPr>
          <p:spPr>
            <a:xfrm flipV="1">
              <a:off x="5482958" y="2213045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CF6E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0CD87E-1DB1-4400-B711-4966C3F2A46C}"/>
                </a:ext>
              </a:extLst>
            </p:cNvPr>
            <p:cNvSpPr/>
            <p:nvPr/>
          </p:nvSpPr>
          <p:spPr>
            <a:xfrm>
              <a:off x="5656447" y="2139222"/>
              <a:ext cx="890516" cy="43081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FA1F07CA-A426-4ED4-89A1-72739A0650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0692" y="3009117"/>
              <a:ext cx="372242" cy="391090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8" tIns="34284" rIns="68568" bIns="3428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8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30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2CF43103-B5AE-46C8-AB65-8CD334A3D0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4"/>
          <a:stretch/>
        </p:blipFill>
        <p:spPr>
          <a:xfrm>
            <a:off x="-793" y="0"/>
            <a:ext cx="9144000" cy="5145088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-876854" y="755022"/>
            <a:ext cx="497824" cy="6575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-884470" y="1412524"/>
            <a:ext cx="497824" cy="657503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CxnSpPr>
            <a:cxnSpLocks/>
          </p:cNvCxnSpPr>
          <p:nvPr/>
        </p:nvCxnSpPr>
        <p:spPr>
          <a:xfrm flipH="1">
            <a:off x="794" y="3097708"/>
            <a:ext cx="91424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>
            <a:spLocks noChangeArrowheads="1"/>
          </p:cNvSpPr>
          <p:nvPr/>
        </p:nvSpPr>
        <p:spPr bwMode="auto">
          <a:xfrm>
            <a:off x="3450581" y="3021982"/>
            <a:ext cx="156952" cy="156953"/>
          </a:xfrm>
          <a:prstGeom prst="ellipse">
            <a:avLst/>
          </a:prstGeom>
          <a:solidFill>
            <a:schemeClr val="accent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Oval 12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>
            <a:spLocks noChangeArrowheads="1"/>
          </p:cNvSpPr>
          <p:nvPr/>
        </p:nvSpPr>
        <p:spPr bwMode="auto">
          <a:xfrm>
            <a:off x="5008507" y="3029878"/>
            <a:ext cx="156952" cy="156953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Oval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>
            <a:spLocks noChangeArrowheads="1"/>
          </p:cNvSpPr>
          <p:nvPr/>
        </p:nvSpPr>
        <p:spPr bwMode="auto">
          <a:xfrm>
            <a:off x="1939660" y="3018104"/>
            <a:ext cx="156952" cy="156953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Oval 12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>
            <a:spLocks noChangeArrowheads="1"/>
          </p:cNvSpPr>
          <p:nvPr/>
        </p:nvSpPr>
        <p:spPr bwMode="auto">
          <a:xfrm>
            <a:off x="6654907" y="3029878"/>
            <a:ext cx="156952" cy="156953"/>
          </a:xfrm>
          <a:prstGeom prst="ellipse">
            <a:avLst/>
          </a:prstGeom>
          <a:solidFill>
            <a:schemeClr val="accent4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文本框 1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2722184" y="2224285"/>
            <a:ext cx="1620676" cy="4923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5919787" y="2244120"/>
            <a:ext cx="1620957" cy="4924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4231337" y="3336087"/>
            <a:ext cx="1620676" cy="4923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 txBox="1"/>
          <p:nvPr/>
        </p:nvSpPr>
        <p:spPr>
          <a:xfrm>
            <a:off x="1126433" y="3350353"/>
            <a:ext cx="1620957" cy="4924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GrpSpPr/>
          <p:nvPr/>
        </p:nvGrpSpPr>
        <p:grpSpPr>
          <a:xfrm>
            <a:off x="1431165" y="1575025"/>
            <a:ext cx="1158277" cy="1318809"/>
            <a:chOff x="1213104" y="2098742"/>
            <a:chExt cx="1544637" cy="1758718"/>
          </a:xfrm>
        </p:grpSpPr>
        <p:sp>
          <p:nvSpPr>
            <p:cNvPr id="23" name="Freeform 30"/>
            <p:cNvSpPr>
              <a:spLocks/>
            </p:cNvSpPr>
            <p:nvPr/>
          </p:nvSpPr>
          <p:spPr bwMode="auto">
            <a:xfrm flipV="1">
              <a:off x="1213104" y="2098742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 flipV="1">
              <a:off x="1418928" y="2199982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7F2E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540165" y="2139222"/>
              <a:ext cx="890516" cy="43081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8"/>
            <p:cNvSpPr>
              <a:spLocks noEditPoints="1"/>
            </p:cNvSpPr>
            <p:nvPr/>
          </p:nvSpPr>
          <p:spPr bwMode="auto">
            <a:xfrm>
              <a:off x="1765262" y="3009117"/>
              <a:ext cx="450005" cy="430745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8" tIns="34284" rIns="68568" bIns="3428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组合 2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GrpSpPr/>
          <p:nvPr/>
        </p:nvGrpSpPr>
        <p:grpSpPr>
          <a:xfrm>
            <a:off x="4517840" y="1575025"/>
            <a:ext cx="1158277" cy="1318809"/>
            <a:chOff x="5329386" y="2098742"/>
            <a:chExt cx="1544637" cy="1758718"/>
          </a:xfrm>
        </p:grpSpPr>
        <p:sp>
          <p:nvSpPr>
            <p:cNvPr id="28" name="Freeform 30"/>
            <p:cNvSpPr>
              <a:spLocks/>
            </p:cNvSpPr>
            <p:nvPr/>
          </p:nvSpPr>
          <p:spPr bwMode="auto">
            <a:xfrm flipV="1">
              <a:off x="5329386" y="2098742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flipV="1">
              <a:off x="5482958" y="2213045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CF6E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656447" y="2139222"/>
              <a:ext cx="890516" cy="43081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6"/>
            <p:cNvSpPr>
              <a:spLocks noEditPoints="1"/>
            </p:cNvSpPr>
            <p:nvPr/>
          </p:nvSpPr>
          <p:spPr bwMode="auto">
            <a:xfrm>
              <a:off x="5930692" y="3009117"/>
              <a:ext cx="372242" cy="391090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8" tIns="34284" rIns="68568" bIns="3428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组合 31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GrpSpPr/>
          <p:nvPr/>
        </p:nvGrpSpPr>
        <p:grpSpPr>
          <a:xfrm>
            <a:off x="2938977" y="3262761"/>
            <a:ext cx="1158277" cy="1318809"/>
            <a:chOff x="3223870" y="4349448"/>
            <a:chExt cx="1544637" cy="1758718"/>
          </a:xfrm>
        </p:grpSpPr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3223870" y="4349448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2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377442" y="5670383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FF9E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551545" y="5609418"/>
              <a:ext cx="890516" cy="43081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1"/>
            <p:cNvSpPr>
              <a:spLocks noEditPoints="1"/>
            </p:cNvSpPr>
            <p:nvPr/>
          </p:nvSpPr>
          <p:spPr bwMode="auto">
            <a:xfrm>
              <a:off x="3843451" y="4769987"/>
              <a:ext cx="355432" cy="446982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FBF5E9"/>
            </a:solidFill>
            <a:ln>
              <a:noFill/>
            </a:ln>
          </p:spPr>
          <p:txBody>
            <a:bodyPr vert="horz" wrap="square" lIns="68568" tIns="34284" rIns="68568" bIns="3428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4" name="组合 43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GrpSpPr/>
          <p:nvPr/>
        </p:nvGrpSpPr>
        <p:grpSpPr>
          <a:xfrm>
            <a:off x="6153181" y="3273616"/>
            <a:ext cx="1158277" cy="1318809"/>
            <a:chOff x="7510219" y="4363924"/>
            <a:chExt cx="1544637" cy="1758718"/>
          </a:xfrm>
        </p:grpSpPr>
        <p:sp>
          <p:nvSpPr>
            <p:cNvPr id="45" name="Freeform 32"/>
            <p:cNvSpPr>
              <a:spLocks/>
            </p:cNvSpPr>
            <p:nvPr/>
          </p:nvSpPr>
          <p:spPr bwMode="auto">
            <a:xfrm>
              <a:off x="7510219" y="4363924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4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7670351" y="5684859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CF7E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853107" y="5627585"/>
              <a:ext cx="890516" cy="43081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223"/>
            <p:cNvSpPr>
              <a:spLocks/>
            </p:cNvSpPr>
            <p:nvPr/>
          </p:nvSpPr>
          <p:spPr bwMode="auto">
            <a:xfrm>
              <a:off x="8064242" y="4769987"/>
              <a:ext cx="439249" cy="356241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rgbClr val="FFF9ED"/>
            </a:solidFill>
            <a:ln>
              <a:noFill/>
            </a:ln>
          </p:spPr>
          <p:txBody>
            <a:bodyPr vert="horz" wrap="square" lIns="68568" tIns="34284" rIns="68568" bIns="3428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9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decel="30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3066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3066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3066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17" grpId="0"/>
      <p:bldP spid="18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表 12"/>
          <p:cNvGraphicFramePr/>
          <p:nvPr>
            <p:extLst/>
          </p:nvPr>
        </p:nvGraphicFramePr>
        <p:xfrm>
          <a:off x="329976" y="999952"/>
          <a:ext cx="4757530" cy="3552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76"/>
          <p:cNvSpPr txBox="1"/>
          <p:nvPr/>
        </p:nvSpPr>
        <p:spPr>
          <a:xfrm>
            <a:off x="6042530" y="1347258"/>
            <a:ext cx="171352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单击编辑标题</a:t>
            </a:r>
            <a:endParaRPr lang="zh-CN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21942" y="1624257"/>
            <a:ext cx="290377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text description to the </a:t>
            </a:r>
            <a:r>
              <a:rPr lang="en-US" altLang="zh-CN" sz="9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flyingimpression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plane. Flying impression graphic design thank you for buying this template.</a:t>
            </a:r>
            <a:endParaRPr lang="zh-CN" altLang="en-US" sz="9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76"/>
          <p:cNvSpPr txBox="1"/>
          <p:nvPr/>
        </p:nvSpPr>
        <p:spPr>
          <a:xfrm>
            <a:off x="6117072" y="3593501"/>
            <a:ext cx="171352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单击编辑标题</a:t>
            </a:r>
            <a:endParaRPr lang="zh-CN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91517" y="3871680"/>
            <a:ext cx="290377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text description to the </a:t>
            </a:r>
            <a:r>
              <a:rPr lang="en-US" altLang="zh-CN" sz="9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flyingimpression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plane. Flying impression graphic design thank you for buying this template.</a:t>
            </a:r>
            <a:endParaRPr lang="zh-CN" altLang="en-US" sz="9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86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50"/>
          <p:cNvSpPr>
            <a:spLocks noChangeArrowheads="1"/>
          </p:cNvSpPr>
          <p:nvPr/>
        </p:nvSpPr>
        <p:spPr bwMode="auto">
          <a:xfrm>
            <a:off x="1018938" y="2107994"/>
            <a:ext cx="225742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点击添加标题</a:t>
            </a:r>
          </a:p>
        </p:txBody>
      </p:sp>
      <p:sp>
        <p:nvSpPr>
          <p:cNvPr id="24" name="矩形 17"/>
          <p:cNvSpPr>
            <a:spLocks noChangeArrowheads="1"/>
          </p:cNvSpPr>
          <p:nvPr/>
        </p:nvSpPr>
        <p:spPr bwMode="auto">
          <a:xfrm>
            <a:off x="1295636" y="3327407"/>
            <a:ext cx="1605092" cy="73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bg1"/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25" name="矩形 59"/>
          <p:cNvSpPr>
            <a:spLocks noChangeArrowheads="1"/>
          </p:cNvSpPr>
          <p:nvPr/>
        </p:nvSpPr>
        <p:spPr bwMode="auto">
          <a:xfrm>
            <a:off x="3443286" y="2107994"/>
            <a:ext cx="225742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点击添加标题</a:t>
            </a:r>
          </a:p>
        </p:txBody>
      </p:sp>
      <p:sp>
        <p:nvSpPr>
          <p:cNvPr id="27" name="矩形 62"/>
          <p:cNvSpPr>
            <a:spLocks noChangeArrowheads="1"/>
          </p:cNvSpPr>
          <p:nvPr/>
        </p:nvSpPr>
        <p:spPr bwMode="auto">
          <a:xfrm>
            <a:off x="5867634" y="2107994"/>
            <a:ext cx="225742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zh-CN" altLang="en-US" sz="1200" dirty="0">
                <a:solidFill>
                  <a:schemeClr val="bg1"/>
                </a:solidFill>
              </a:rPr>
              <a:t>点击添加标题</a:t>
            </a:r>
          </a:p>
        </p:txBody>
      </p:sp>
      <p:sp>
        <p:nvSpPr>
          <p:cNvPr id="34" name="矩形 17"/>
          <p:cNvSpPr>
            <a:spLocks noChangeArrowheads="1"/>
          </p:cNvSpPr>
          <p:nvPr/>
        </p:nvSpPr>
        <p:spPr bwMode="auto">
          <a:xfrm>
            <a:off x="3761970" y="3327407"/>
            <a:ext cx="1620062" cy="73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bg1"/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sp>
        <p:nvSpPr>
          <p:cNvPr id="35" name="矩形 17"/>
          <p:cNvSpPr>
            <a:spLocks noChangeArrowheads="1"/>
          </p:cNvSpPr>
          <p:nvPr/>
        </p:nvSpPr>
        <p:spPr bwMode="auto">
          <a:xfrm>
            <a:off x="6243823" y="3327407"/>
            <a:ext cx="1568537" cy="73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bg1"/>
                </a:solidFill>
                <a:sym typeface="微软雅黑" pitchFamily="34" charset="-122"/>
              </a:rPr>
              <a:t>在此录入上述图片的综合分析说明，在此录入上述图片的综合分析说明，在此录入上述图片的综合分析说明。</a:t>
            </a:r>
          </a:p>
        </p:txBody>
      </p:sp>
      <p:grpSp>
        <p:nvGrpSpPr>
          <p:cNvPr id="3" name="组合 40"/>
          <p:cNvGrpSpPr/>
          <p:nvPr/>
        </p:nvGrpSpPr>
        <p:grpSpPr>
          <a:xfrm>
            <a:off x="3710507" y="1397178"/>
            <a:ext cx="1722988" cy="1717512"/>
            <a:chOff x="3131707" y="1925083"/>
            <a:chExt cx="2882188" cy="2872143"/>
          </a:xfrm>
          <a:solidFill>
            <a:schemeClr val="bg1">
              <a:lumMod val="95000"/>
              <a:alpha val="40000"/>
            </a:schemeClr>
          </a:solidFill>
          <a:effectLst/>
        </p:grpSpPr>
        <p:sp>
          <p:nvSpPr>
            <p:cNvPr id="42" name="新月形 41"/>
            <p:cNvSpPr/>
            <p:nvPr/>
          </p:nvSpPr>
          <p:spPr>
            <a:xfrm rot="20751297">
              <a:off x="3131707" y="2126690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accent4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43" name="新月形 42"/>
            <p:cNvSpPr/>
            <p:nvPr/>
          </p:nvSpPr>
          <p:spPr>
            <a:xfrm rot="4551297">
              <a:off x="3813699" y="1259256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accent3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44" name="新月形 43"/>
            <p:cNvSpPr/>
            <p:nvPr/>
          </p:nvSpPr>
          <p:spPr>
            <a:xfrm rot="9951297">
              <a:off x="4682240" y="1941956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accent4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45" name="新月形 44"/>
            <p:cNvSpPr/>
            <p:nvPr/>
          </p:nvSpPr>
          <p:spPr>
            <a:xfrm rot="15351297">
              <a:off x="4011670" y="2799744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accent3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4" name="组合 45"/>
          <p:cNvGrpSpPr/>
          <p:nvPr/>
        </p:nvGrpSpPr>
        <p:grpSpPr>
          <a:xfrm>
            <a:off x="1301923" y="1397178"/>
            <a:ext cx="1722988" cy="1717512"/>
            <a:chOff x="3131707" y="1925083"/>
            <a:chExt cx="2882188" cy="2872143"/>
          </a:xfrm>
          <a:solidFill>
            <a:schemeClr val="bg1">
              <a:lumMod val="95000"/>
              <a:alpha val="40000"/>
            </a:schemeClr>
          </a:solidFill>
          <a:effectLst/>
        </p:grpSpPr>
        <p:sp>
          <p:nvSpPr>
            <p:cNvPr id="47" name="新月形 46"/>
            <p:cNvSpPr/>
            <p:nvPr/>
          </p:nvSpPr>
          <p:spPr>
            <a:xfrm rot="20751297">
              <a:off x="3131707" y="2126690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accent2"/>
            </a:soli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48" name="新月形 47"/>
            <p:cNvSpPr/>
            <p:nvPr/>
          </p:nvSpPr>
          <p:spPr>
            <a:xfrm rot="4551297">
              <a:off x="3813699" y="1259256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49" name="新月形 48"/>
            <p:cNvSpPr/>
            <p:nvPr/>
          </p:nvSpPr>
          <p:spPr>
            <a:xfrm rot="9951297">
              <a:off x="4682240" y="1941956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accent2"/>
            </a:soli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50" name="新月形 49"/>
            <p:cNvSpPr/>
            <p:nvPr/>
          </p:nvSpPr>
          <p:spPr>
            <a:xfrm rot="15351297">
              <a:off x="4011670" y="2799744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" name="组合 50"/>
          <p:cNvGrpSpPr/>
          <p:nvPr/>
        </p:nvGrpSpPr>
        <p:grpSpPr>
          <a:xfrm>
            <a:off x="6120274" y="1397178"/>
            <a:ext cx="1722988" cy="1717512"/>
            <a:chOff x="3131707" y="1925083"/>
            <a:chExt cx="2882188" cy="2872143"/>
          </a:xfrm>
          <a:solidFill>
            <a:schemeClr val="bg1">
              <a:lumMod val="95000"/>
              <a:alpha val="40000"/>
            </a:schemeClr>
          </a:solidFill>
          <a:effectLst/>
        </p:grpSpPr>
        <p:sp>
          <p:nvSpPr>
            <p:cNvPr id="52" name="新月形 51"/>
            <p:cNvSpPr/>
            <p:nvPr/>
          </p:nvSpPr>
          <p:spPr>
            <a:xfrm rot="20751297">
              <a:off x="3131707" y="2126690"/>
              <a:ext cx="1331655" cy="2663312"/>
            </a:xfrm>
            <a:prstGeom prst="moon">
              <a:avLst>
                <a:gd name="adj" fmla="val 15190"/>
              </a:avLst>
            </a:prstGeom>
            <a:solidFill>
              <a:schemeClr val="accent1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53" name="新月形 52"/>
            <p:cNvSpPr/>
            <p:nvPr/>
          </p:nvSpPr>
          <p:spPr>
            <a:xfrm rot="4551297">
              <a:off x="3813699" y="1259256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accent2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54" name="新月形 53"/>
            <p:cNvSpPr/>
            <p:nvPr/>
          </p:nvSpPr>
          <p:spPr>
            <a:xfrm rot="9951297">
              <a:off x="4682240" y="1941956"/>
              <a:ext cx="1331655" cy="2663311"/>
            </a:xfrm>
            <a:prstGeom prst="moon">
              <a:avLst>
                <a:gd name="adj" fmla="val 15190"/>
              </a:avLst>
            </a:prstGeom>
            <a:solidFill>
              <a:schemeClr val="accent1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  <p:sp>
          <p:nvSpPr>
            <p:cNvPr id="55" name="新月形 54"/>
            <p:cNvSpPr/>
            <p:nvPr/>
          </p:nvSpPr>
          <p:spPr>
            <a:xfrm rot="15351297">
              <a:off x="4011670" y="2799744"/>
              <a:ext cx="1331655" cy="2663310"/>
            </a:xfrm>
            <a:prstGeom prst="moon">
              <a:avLst>
                <a:gd name="adj" fmla="val 15190"/>
              </a:avLst>
            </a:prstGeom>
            <a:solidFill>
              <a:schemeClr val="accent2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>
                <a:defRPr/>
              </a:pPr>
              <a:endParaRPr lang="zh-CN" altLang="en-US" sz="1400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654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0"/>
          <p:cNvGrpSpPr/>
          <p:nvPr/>
        </p:nvGrpSpPr>
        <p:grpSpPr>
          <a:xfrm>
            <a:off x="1400542" y="1420048"/>
            <a:ext cx="1296169" cy="1296568"/>
            <a:chOff x="1400541" y="1592431"/>
            <a:chExt cx="1296169" cy="1296168"/>
          </a:xfrm>
        </p:grpSpPr>
        <p:sp>
          <p:nvSpPr>
            <p:cNvPr id="16" name="Oval 34"/>
            <p:cNvSpPr/>
            <p:nvPr/>
          </p:nvSpPr>
          <p:spPr>
            <a:xfrm>
              <a:off x="1533041" y="1693149"/>
              <a:ext cx="1094733" cy="109473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7" name="Pie 35"/>
            <p:cNvSpPr/>
            <p:nvPr/>
          </p:nvSpPr>
          <p:spPr>
            <a:xfrm>
              <a:off x="1400541" y="1592431"/>
              <a:ext cx="1296169" cy="1296168"/>
            </a:xfrm>
            <a:prstGeom prst="pie">
              <a:avLst>
                <a:gd name="adj1" fmla="val 27111"/>
                <a:gd name="adj2" fmla="val 162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67"/>
            <p:cNvSpPr txBox="1"/>
            <p:nvPr/>
          </p:nvSpPr>
          <p:spPr>
            <a:xfrm>
              <a:off x="1520277" y="2085624"/>
              <a:ext cx="489216" cy="2154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grpSp>
        <p:nvGrpSpPr>
          <p:cNvPr id="3" name="Group 51"/>
          <p:cNvGrpSpPr/>
          <p:nvPr/>
        </p:nvGrpSpPr>
        <p:grpSpPr>
          <a:xfrm>
            <a:off x="3099937" y="1420048"/>
            <a:ext cx="1296169" cy="1296568"/>
            <a:chOff x="3099936" y="1592431"/>
            <a:chExt cx="1296169" cy="1296168"/>
          </a:xfrm>
        </p:grpSpPr>
        <p:sp>
          <p:nvSpPr>
            <p:cNvPr id="20" name="Oval 36"/>
            <p:cNvSpPr/>
            <p:nvPr/>
          </p:nvSpPr>
          <p:spPr>
            <a:xfrm>
              <a:off x="3232436" y="1693149"/>
              <a:ext cx="1094733" cy="109473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1" name="Pie 37"/>
            <p:cNvSpPr/>
            <p:nvPr/>
          </p:nvSpPr>
          <p:spPr>
            <a:xfrm>
              <a:off x="3099936" y="1592431"/>
              <a:ext cx="1296169" cy="1296168"/>
            </a:xfrm>
            <a:prstGeom prst="pie">
              <a:avLst>
                <a:gd name="adj1" fmla="val 5379724"/>
                <a:gd name="adj2" fmla="val 162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38"/>
            <p:cNvSpPr txBox="1"/>
            <p:nvPr/>
          </p:nvSpPr>
          <p:spPr>
            <a:xfrm>
              <a:off x="3219672" y="2085624"/>
              <a:ext cx="489216" cy="2154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50%</a:t>
              </a:r>
            </a:p>
          </p:txBody>
        </p:sp>
      </p:grpSp>
      <p:grpSp>
        <p:nvGrpSpPr>
          <p:cNvPr id="4" name="Group 60"/>
          <p:cNvGrpSpPr/>
          <p:nvPr/>
        </p:nvGrpSpPr>
        <p:grpSpPr>
          <a:xfrm>
            <a:off x="4834296" y="1420048"/>
            <a:ext cx="1296169" cy="1296568"/>
            <a:chOff x="4834295" y="1592431"/>
            <a:chExt cx="1296169" cy="1296168"/>
          </a:xfrm>
        </p:grpSpPr>
        <p:sp>
          <p:nvSpPr>
            <p:cNvPr id="24" name="Oval 39"/>
            <p:cNvSpPr/>
            <p:nvPr/>
          </p:nvSpPr>
          <p:spPr>
            <a:xfrm>
              <a:off x="4966795" y="1693149"/>
              <a:ext cx="1094733" cy="109473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Pie 40"/>
            <p:cNvSpPr/>
            <p:nvPr/>
          </p:nvSpPr>
          <p:spPr>
            <a:xfrm>
              <a:off x="4834295" y="1592431"/>
              <a:ext cx="1296169" cy="1296168"/>
            </a:xfrm>
            <a:prstGeom prst="pie">
              <a:avLst>
                <a:gd name="adj1" fmla="val 19548649"/>
                <a:gd name="adj2" fmla="val 162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41"/>
            <p:cNvSpPr txBox="1"/>
            <p:nvPr/>
          </p:nvSpPr>
          <p:spPr>
            <a:xfrm>
              <a:off x="4954031" y="2085624"/>
              <a:ext cx="489216" cy="2154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85%</a:t>
              </a:r>
            </a:p>
          </p:txBody>
        </p:sp>
      </p:grpSp>
      <p:grpSp>
        <p:nvGrpSpPr>
          <p:cNvPr id="5" name="Group 61"/>
          <p:cNvGrpSpPr/>
          <p:nvPr/>
        </p:nvGrpSpPr>
        <p:grpSpPr>
          <a:xfrm>
            <a:off x="6447292" y="1420048"/>
            <a:ext cx="1296169" cy="1296568"/>
            <a:chOff x="6447291" y="1592431"/>
            <a:chExt cx="1296169" cy="1296168"/>
          </a:xfrm>
        </p:grpSpPr>
        <p:sp>
          <p:nvSpPr>
            <p:cNvPr id="28" name="Oval 42"/>
            <p:cNvSpPr/>
            <p:nvPr/>
          </p:nvSpPr>
          <p:spPr>
            <a:xfrm>
              <a:off x="6579791" y="1661368"/>
              <a:ext cx="1094733" cy="109473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9" name="Pie 43"/>
            <p:cNvSpPr/>
            <p:nvPr/>
          </p:nvSpPr>
          <p:spPr>
            <a:xfrm>
              <a:off x="6447291" y="1592431"/>
              <a:ext cx="1296169" cy="1296168"/>
            </a:xfrm>
            <a:prstGeom prst="pie">
              <a:avLst>
                <a:gd name="adj1" fmla="val 27111"/>
                <a:gd name="adj2" fmla="val 5351067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44"/>
            <p:cNvSpPr txBox="1"/>
            <p:nvPr/>
          </p:nvSpPr>
          <p:spPr>
            <a:xfrm>
              <a:off x="7141988" y="2378466"/>
              <a:ext cx="489216" cy="2153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25%</a:t>
              </a:r>
            </a:p>
          </p:txBody>
        </p:sp>
      </p:grpSp>
      <p:sp>
        <p:nvSpPr>
          <p:cNvPr id="31" name="TextBox 46"/>
          <p:cNvSpPr txBox="1"/>
          <p:nvPr/>
        </p:nvSpPr>
        <p:spPr>
          <a:xfrm>
            <a:off x="1730794" y="2880339"/>
            <a:ext cx="620363" cy="1847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</a:t>
            </a:r>
            <a:endParaRPr 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47"/>
          <p:cNvSpPr txBox="1"/>
          <p:nvPr/>
        </p:nvSpPr>
        <p:spPr>
          <a:xfrm>
            <a:off x="3462534" y="2880339"/>
            <a:ext cx="615554" cy="1847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48"/>
          <p:cNvSpPr txBox="1"/>
          <p:nvPr/>
        </p:nvSpPr>
        <p:spPr>
          <a:xfrm>
            <a:off x="5128891" y="2880339"/>
            <a:ext cx="615554" cy="1847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49"/>
          <p:cNvSpPr txBox="1"/>
          <p:nvPr/>
        </p:nvSpPr>
        <p:spPr>
          <a:xfrm>
            <a:off x="6795249" y="2880339"/>
            <a:ext cx="615554" cy="18472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输入文字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47"/>
          <p:cNvGrpSpPr/>
          <p:nvPr/>
        </p:nvGrpSpPr>
        <p:grpSpPr>
          <a:xfrm>
            <a:off x="3558659" y="3354856"/>
            <a:ext cx="2026682" cy="205011"/>
            <a:chOff x="2221306" y="3931835"/>
            <a:chExt cx="2026681" cy="204948"/>
          </a:xfrm>
        </p:grpSpPr>
        <p:grpSp>
          <p:nvGrpSpPr>
            <p:cNvPr id="7" name="Group 50"/>
            <p:cNvGrpSpPr/>
            <p:nvPr/>
          </p:nvGrpSpPr>
          <p:grpSpPr>
            <a:xfrm>
              <a:off x="2221306" y="3931835"/>
              <a:ext cx="745175" cy="204948"/>
              <a:chOff x="2221306" y="3914656"/>
              <a:chExt cx="745175" cy="204948"/>
            </a:xfrm>
          </p:grpSpPr>
          <p:sp>
            <p:nvSpPr>
              <p:cNvPr id="46" name="TextBox 74"/>
              <p:cNvSpPr txBox="1"/>
              <p:nvPr/>
            </p:nvSpPr>
            <p:spPr>
              <a:xfrm>
                <a:off x="2504816" y="3934938"/>
                <a:ext cx="4616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小标签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Rounded Rectangle 75"/>
              <p:cNvSpPr>
                <a:spLocks noChangeAspect="1"/>
              </p:cNvSpPr>
              <p:nvPr/>
            </p:nvSpPr>
            <p:spPr>
              <a:xfrm>
                <a:off x="2221306" y="3914656"/>
                <a:ext cx="200183" cy="19445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45"/>
            <p:cNvGrpSpPr/>
            <p:nvPr/>
          </p:nvGrpSpPr>
          <p:grpSpPr>
            <a:xfrm>
              <a:off x="3506627" y="3931835"/>
              <a:ext cx="741360" cy="204948"/>
              <a:chOff x="3683925" y="3947915"/>
              <a:chExt cx="741360" cy="204948"/>
            </a:xfrm>
          </p:grpSpPr>
          <p:sp>
            <p:nvSpPr>
              <p:cNvPr id="44" name="TextBox 72"/>
              <p:cNvSpPr txBox="1"/>
              <p:nvPr/>
            </p:nvSpPr>
            <p:spPr>
              <a:xfrm>
                <a:off x="3963620" y="3968197"/>
                <a:ext cx="4616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小标签</a:t>
                </a:r>
                <a:endPara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Rounded Rectangle 73"/>
              <p:cNvSpPr>
                <a:spLocks noChangeAspect="1"/>
              </p:cNvSpPr>
              <p:nvPr/>
            </p:nvSpPr>
            <p:spPr>
              <a:xfrm>
                <a:off x="3683925" y="3947915"/>
                <a:ext cx="200183" cy="194452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49" name="Straight Connector 77"/>
          <p:cNvCxnSpPr/>
          <p:nvPr/>
        </p:nvCxnSpPr>
        <p:spPr>
          <a:xfrm>
            <a:off x="782232" y="3852324"/>
            <a:ext cx="75795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07"/>
          <p:cNvSpPr txBox="1"/>
          <p:nvPr/>
        </p:nvSpPr>
        <p:spPr>
          <a:xfrm>
            <a:off x="776086" y="3968792"/>
            <a:ext cx="7591831" cy="110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在此录入上述图表的描述说明，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266499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4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50"/>
                            </p:stCondLst>
                            <p:childTnLst>
                              <p:par>
                                <p:cTn id="3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/>
          <p:cNvSpPr/>
          <p:nvPr/>
        </p:nvSpPr>
        <p:spPr bwMode="auto">
          <a:xfrm>
            <a:off x="3922077" y="2309949"/>
            <a:ext cx="1188446" cy="1458657"/>
          </a:xfrm>
          <a:custGeom>
            <a:avLst/>
            <a:gdLst/>
            <a:ahLst/>
            <a:cxnLst>
              <a:cxn ang="0">
                <a:pos x="169" y="528"/>
              </a:cxn>
              <a:cxn ang="0">
                <a:pos x="121" y="430"/>
              </a:cxn>
              <a:cxn ang="0">
                <a:pos x="54" y="428"/>
              </a:cxn>
              <a:cxn ang="0">
                <a:pos x="46" y="390"/>
              </a:cxn>
              <a:cxn ang="0">
                <a:pos x="28" y="376"/>
              </a:cxn>
              <a:cxn ang="0">
                <a:pos x="42" y="366"/>
              </a:cxn>
              <a:cxn ang="0">
                <a:pos x="24" y="356"/>
              </a:cxn>
              <a:cxn ang="0">
                <a:pos x="19" y="332"/>
              </a:cxn>
              <a:cxn ang="0">
                <a:pos x="9" y="305"/>
              </a:cxn>
              <a:cxn ang="0">
                <a:pos x="49" y="233"/>
              </a:cxn>
              <a:cxn ang="0">
                <a:pos x="133" y="58"/>
              </a:cxn>
              <a:cxn ang="0">
                <a:pos x="404" y="174"/>
              </a:cxn>
              <a:cxn ang="0">
                <a:pos x="336" y="387"/>
              </a:cxn>
              <a:cxn ang="0">
                <a:pos x="347" y="534"/>
              </a:cxn>
              <a:cxn ang="0">
                <a:pos x="168" y="534"/>
              </a:cxn>
              <a:cxn ang="0">
                <a:pos x="169" y="528"/>
              </a:cxn>
            </a:cxnLst>
            <a:rect l="0" t="0" r="r" b="b"/>
            <a:pathLst>
              <a:path w="436" h="534">
                <a:moveTo>
                  <a:pt x="169" y="528"/>
                </a:moveTo>
                <a:cubicBezTo>
                  <a:pt x="169" y="528"/>
                  <a:pt x="171" y="428"/>
                  <a:pt x="121" y="430"/>
                </a:cubicBezTo>
                <a:cubicBezTo>
                  <a:pt x="71" y="432"/>
                  <a:pt x="66" y="446"/>
                  <a:pt x="54" y="428"/>
                </a:cubicBezTo>
                <a:cubicBezTo>
                  <a:pt x="42" y="409"/>
                  <a:pt x="54" y="398"/>
                  <a:pt x="46" y="390"/>
                </a:cubicBezTo>
                <a:cubicBezTo>
                  <a:pt x="46" y="390"/>
                  <a:pt x="28" y="384"/>
                  <a:pt x="28" y="376"/>
                </a:cubicBezTo>
                <a:cubicBezTo>
                  <a:pt x="28" y="368"/>
                  <a:pt x="42" y="366"/>
                  <a:pt x="42" y="366"/>
                </a:cubicBezTo>
                <a:cubicBezTo>
                  <a:pt x="42" y="366"/>
                  <a:pt x="24" y="365"/>
                  <a:pt x="24" y="356"/>
                </a:cubicBezTo>
                <a:cubicBezTo>
                  <a:pt x="23" y="348"/>
                  <a:pt x="33" y="338"/>
                  <a:pt x="19" y="332"/>
                </a:cubicBezTo>
                <a:cubicBezTo>
                  <a:pt x="5" y="326"/>
                  <a:pt x="0" y="320"/>
                  <a:pt x="9" y="305"/>
                </a:cubicBezTo>
                <a:cubicBezTo>
                  <a:pt x="18" y="290"/>
                  <a:pt x="52" y="251"/>
                  <a:pt x="49" y="233"/>
                </a:cubicBezTo>
                <a:cubicBezTo>
                  <a:pt x="46" y="216"/>
                  <a:pt x="29" y="117"/>
                  <a:pt x="133" y="58"/>
                </a:cubicBezTo>
                <a:cubicBezTo>
                  <a:pt x="238" y="0"/>
                  <a:pt x="372" y="49"/>
                  <a:pt x="404" y="174"/>
                </a:cubicBezTo>
                <a:cubicBezTo>
                  <a:pt x="436" y="300"/>
                  <a:pt x="336" y="387"/>
                  <a:pt x="336" y="387"/>
                </a:cubicBezTo>
                <a:cubicBezTo>
                  <a:pt x="336" y="387"/>
                  <a:pt x="302" y="480"/>
                  <a:pt x="347" y="534"/>
                </a:cubicBezTo>
                <a:cubicBezTo>
                  <a:pt x="168" y="534"/>
                  <a:pt x="168" y="534"/>
                  <a:pt x="168" y="534"/>
                </a:cubicBezTo>
                <a:lnTo>
                  <a:pt x="169" y="52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5" name="Freeform 94"/>
          <p:cNvSpPr/>
          <p:nvPr/>
        </p:nvSpPr>
        <p:spPr bwMode="auto">
          <a:xfrm>
            <a:off x="4378762" y="2591241"/>
            <a:ext cx="318510" cy="230948"/>
          </a:xfrm>
          <a:custGeom>
            <a:avLst/>
            <a:gdLst/>
            <a:ahLst/>
            <a:cxnLst>
              <a:cxn ang="0">
                <a:pos x="241" y="389"/>
              </a:cxn>
              <a:cxn ang="0">
                <a:pos x="410" y="422"/>
              </a:cxn>
              <a:cxn ang="0">
                <a:pos x="517" y="385"/>
              </a:cxn>
              <a:cxn ang="0">
                <a:pos x="626" y="183"/>
              </a:cxn>
              <a:cxn ang="0">
                <a:pos x="473" y="18"/>
              </a:cxn>
              <a:cxn ang="0">
                <a:pos x="305" y="99"/>
              </a:cxn>
              <a:cxn ang="0">
                <a:pos x="286" y="112"/>
              </a:cxn>
              <a:cxn ang="0">
                <a:pos x="265" y="102"/>
              </a:cxn>
              <a:cxn ang="0">
                <a:pos x="115" y="81"/>
              </a:cxn>
              <a:cxn ang="0">
                <a:pos x="0" y="197"/>
              </a:cxn>
              <a:cxn ang="0">
                <a:pos x="15" y="207"/>
              </a:cxn>
              <a:cxn ang="0">
                <a:pos x="144" y="456"/>
              </a:cxn>
              <a:cxn ang="0">
                <a:pos x="241" y="389"/>
              </a:cxn>
            </a:cxnLst>
            <a:rect l="0" t="0" r="r" b="b"/>
            <a:pathLst>
              <a:path w="630" h="456">
                <a:moveTo>
                  <a:pt x="241" y="389"/>
                </a:moveTo>
                <a:cubicBezTo>
                  <a:pt x="322" y="372"/>
                  <a:pt x="383" y="404"/>
                  <a:pt x="410" y="422"/>
                </a:cubicBezTo>
                <a:cubicBezTo>
                  <a:pt x="430" y="411"/>
                  <a:pt x="469" y="392"/>
                  <a:pt x="517" y="385"/>
                </a:cubicBezTo>
                <a:cubicBezTo>
                  <a:pt x="518" y="326"/>
                  <a:pt x="543" y="229"/>
                  <a:pt x="626" y="183"/>
                </a:cubicBezTo>
                <a:cubicBezTo>
                  <a:pt x="630" y="140"/>
                  <a:pt x="596" y="38"/>
                  <a:pt x="473" y="18"/>
                </a:cubicBezTo>
                <a:cubicBezTo>
                  <a:pt x="360" y="0"/>
                  <a:pt x="308" y="95"/>
                  <a:pt x="305" y="99"/>
                </a:cubicBezTo>
                <a:cubicBezTo>
                  <a:pt x="302" y="106"/>
                  <a:pt x="294" y="111"/>
                  <a:pt x="286" y="112"/>
                </a:cubicBezTo>
                <a:cubicBezTo>
                  <a:pt x="278" y="112"/>
                  <a:pt x="270" y="109"/>
                  <a:pt x="265" y="102"/>
                </a:cubicBezTo>
                <a:cubicBezTo>
                  <a:pt x="263" y="100"/>
                  <a:pt x="226" y="54"/>
                  <a:pt x="115" y="81"/>
                </a:cubicBezTo>
                <a:cubicBezTo>
                  <a:pt x="23" y="102"/>
                  <a:pt x="4" y="172"/>
                  <a:pt x="0" y="197"/>
                </a:cubicBezTo>
                <a:cubicBezTo>
                  <a:pt x="5" y="200"/>
                  <a:pt x="10" y="203"/>
                  <a:pt x="15" y="207"/>
                </a:cubicBezTo>
                <a:cubicBezTo>
                  <a:pt x="108" y="274"/>
                  <a:pt x="136" y="382"/>
                  <a:pt x="144" y="456"/>
                </a:cubicBezTo>
                <a:cubicBezTo>
                  <a:pt x="163" y="426"/>
                  <a:pt x="194" y="398"/>
                  <a:pt x="241" y="38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8" name="Freeform 95"/>
          <p:cNvSpPr/>
          <p:nvPr/>
        </p:nvSpPr>
        <p:spPr bwMode="auto">
          <a:xfrm>
            <a:off x="4120082" y="2458908"/>
            <a:ext cx="865370" cy="773763"/>
          </a:xfrm>
          <a:custGeom>
            <a:avLst/>
            <a:gdLst/>
            <a:ahLst/>
            <a:cxnLst>
              <a:cxn ang="0">
                <a:pos x="1586" y="533"/>
              </a:cxn>
              <a:cxn ang="0">
                <a:pos x="1180" y="215"/>
              </a:cxn>
              <a:cxn ang="0">
                <a:pos x="327" y="309"/>
              </a:cxn>
              <a:cxn ang="0">
                <a:pos x="446" y="934"/>
              </a:cxn>
              <a:cxn ang="0">
                <a:pos x="498" y="508"/>
              </a:cxn>
              <a:cxn ang="0">
                <a:pos x="264" y="643"/>
              </a:cxn>
              <a:cxn ang="0">
                <a:pos x="415" y="697"/>
              </a:cxn>
              <a:cxn ang="0">
                <a:pos x="434" y="741"/>
              </a:cxn>
              <a:cxn ang="0">
                <a:pos x="219" y="660"/>
              </a:cxn>
              <a:cxn ang="0">
                <a:pos x="466" y="438"/>
              </a:cxn>
              <a:cxn ang="0">
                <a:pos x="790" y="314"/>
              </a:cxn>
              <a:cxn ang="0">
                <a:pos x="1145" y="323"/>
              </a:cxn>
              <a:cxn ang="0">
                <a:pos x="1449" y="496"/>
              </a:cxn>
              <a:cxn ang="0">
                <a:pos x="1556" y="882"/>
              </a:cxn>
              <a:cxn ang="0">
                <a:pos x="1272" y="974"/>
              </a:cxn>
              <a:cxn ang="0">
                <a:pos x="807" y="1047"/>
              </a:cxn>
              <a:cxn ang="0">
                <a:pos x="717" y="974"/>
              </a:cxn>
              <a:cxn ang="0">
                <a:pos x="760" y="954"/>
              </a:cxn>
              <a:cxn ang="0">
                <a:pos x="942" y="931"/>
              </a:cxn>
              <a:cxn ang="0">
                <a:pos x="1454" y="953"/>
              </a:cxn>
              <a:cxn ang="0">
                <a:pos x="1460" y="727"/>
              </a:cxn>
              <a:cxn ang="0">
                <a:pos x="1415" y="530"/>
              </a:cxn>
              <a:cxn ang="0">
                <a:pos x="1076" y="644"/>
              </a:cxn>
              <a:cxn ang="0">
                <a:pos x="1264" y="785"/>
              </a:cxn>
              <a:cxn ang="0">
                <a:pos x="934" y="733"/>
              </a:cxn>
              <a:cxn ang="0">
                <a:pos x="762" y="698"/>
              </a:cxn>
              <a:cxn ang="0">
                <a:pos x="649" y="831"/>
              </a:cxn>
              <a:cxn ang="0">
                <a:pos x="467" y="1053"/>
              </a:cxn>
              <a:cxn ang="0">
                <a:pos x="817" y="1278"/>
              </a:cxn>
              <a:cxn ang="0">
                <a:pos x="1161" y="1148"/>
              </a:cxn>
              <a:cxn ang="0">
                <a:pos x="1107" y="1079"/>
              </a:cxn>
              <a:cxn ang="0">
                <a:pos x="1206" y="1132"/>
              </a:cxn>
              <a:cxn ang="0">
                <a:pos x="1176" y="1277"/>
              </a:cxn>
              <a:cxn ang="0">
                <a:pos x="837" y="1335"/>
              </a:cxn>
              <a:cxn ang="0">
                <a:pos x="1340" y="1413"/>
              </a:cxn>
              <a:cxn ang="0">
                <a:pos x="1704" y="806"/>
              </a:cxn>
            </a:cxnLst>
            <a:rect l="0" t="0" r="r" b="b"/>
            <a:pathLst>
              <a:path w="1711" h="1531">
                <a:moveTo>
                  <a:pt x="1704" y="806"/>
                </a:moveTo>
                <a:cubicBezTo>
                  <a:pt x="1698" y="609"/>
                  <a:pt x="1586" y="533"/>
                  <a:pt x="1586" y="533"/>
                </a:cubicBezTo>
                <a:cubicBezTo>
                  <a:pt x="1586" y="533"/>
                  <a:pt x="1573" y="438"/>
                  <a:pt x="1486" y="336"/>
                </a:cubicBezTo>
                <a:cubicBezTo>
                  <a:pt x="1352" y="188"/>
                  <a:pt x="1180" y="215"/>
                  <a:pt x="1180" y="215"/>
                </a:cubicBezTo>
                <a:cubicBezTo>
                  <a:pt x="959" y="0"/>
                  <a:pt x="732" y="165"/>
                  <a:pt x="732" y="165"/>
                </a:cubicBezTo>
                <a:cubicBezTo>
                  <a:pt x="417" y="62"/>
                  <a:pt x="327" y="309"/>
                  <a:pt x="327" y="309"/>
                </a:cubicBezTo>
                <a:cubicBezTo>
                  <a:pt x="147" y="328"/>
                  <a:pt x="0" y="540"/>
                  <a:pt x="132" y="766"/>
                </a:cubicBezTo>
                <a:cubicBezTo>
                  <a:pt x="233" y="940"/>
                  <a:pt x="382" y="942"/>
                  <a:pt x="446" y="934"/>
                </a:cubicBezTo>
                <a:cubicBezTo>
                  <a:pt x="466" y="879"/>
                  <a:pt x="511" y="818"/>
                  <a:pt x="608" y="791"/>
                </a:cubicBezTo>
                <a:cubicBezTo>
                  <a:pt x="609" y="782"/>
                  <a:pt x="621" y="597"/>
                  <a:pt x="498" y="508"/>
                </a:cubicBezTo>
                <a:cubicBezTo>
                  <a:pt x="424" y="455"/>
                  <a:pt x="342" y="468"/>
                  <a:pt x="297" y="503"/>
                </a:cubicBezTo>
                <a:cubicBezTo>
                  <a:pt x="254" y="536"/>
                  <a:pt x="242" y="587"/>
                  <a:pt x="264" y="643"/>
                </a:cubicBezTo>
                <a:cubicBezTo>
                  <a:pt x="275" y="671"/>
                  <a:pt x="292" y="690"/>
                  <a:pt x="316" y="700"/>
                </a:cubicBezTo>
                <a:cubicBezTo>
                  <a:pt x="361" y="719"/>
                  <a:pt x="415" y="697"/>
                  <a:pt x="415" y="697"/>
                </a:cubicBezTo>
                <a:cubicBezTo>
                  <a:pt x="427" y="692"/>
                  <a:pt x="441" y="697"/>
                  <a:pt x="447" y="710"/>
                </a:cubicBezTo>
                <a:cubicBezTo>
                  <a:pt x="452" y="722"/>
                  <a:pt x="446" y="736"/>
                  <a:pt x="434" y="741"/>
                </a:cubicBezTo>
                <a:cubicBezTo>
                  <a:pt x="431" y="742"/>
                  <a:pt x="361" y="771"/>
                  <a:pt x="297" y="744"/>
                </a:cubicBezTo>
                <a:cubicBezTo>
                  <a:pt x="262" y="730"/>
                  <a:pt x="235" y="701"/>
                  <a:pt x="219" y="660"/>
                </a:cubicBezTo>
                <a:cubicBezTo>
                  <a:pt x="189" y="584"/>
                  <a:pt x="208" y="511"/>
                  <a:pt x="268" y="465"/>
                </a:cubicBezTo>
                <a:cubicBezTo>
                  <a:pt x="323" y="422"/>
                  <a:pt x="398" y="413"/>
                  <a:pt x="466" y="438"/>
                </a:cubicBezTo>
                <a:cubicBezTo>
                  <a:pt x="478" y="387"/>
                  <a:pt x="518" y="319"/>
                  <a:pt x="614" y="296"/>
                </a:cubicBezTo>
                <a:cubicBezTo>
                  <a:pt x="707" y="274"/>
                  <a:pt x="762" y="295"/>
                  <a:pt x="790" y="314"/>
                </a:cubicBezTo>
                <a:cubicBezTo>
                  <a:pt x="824" y="270"/>
                  <a:pt x="893" y="217"/>
                  <a:pt x="992" y="233"/>
                </a:cubicBezTo>
                <a:cubicBezTo>
                  <a:pt x="1074" y="246"/>
                  <a:pt x="1121" y="289"/>
                  <a:pt x="1145" y="323"/>
                </a:cubicBezTo>
                <a:cubicBezTo>
                  <a:pt x="1168" y="355"/>
                  <a:pt x="1182" y="392"/>
                  <a:pt x="1185" y="426"/>
                </a:cubicBezTo>
                <a:cubicBezTo>
                  <a:pt x="1278" y="403"/>
                  <a:pt x="1386" y="432"/>
                  <a:pt x="1449" y="496"/>
                </a:cubicBezTo>
                <a:cubicBezTo>
                  <a:pt x="1501" y="549"/>
                  <a:pt x="1519" y="621"/>
                  <a:pt x="1500" y="699"/>
                </a:cubicBezTo>
                <a:cubicBezTo>
                  <a:pt x="1524" y="723"/>
                  <a:pt x="1570" y="782"/>
                  <a:pt x="1556" y="882"/>
                </a:cubicBezTo>
                <a:cubicBezTo>
                  <a:pt x="1549" y="935"/>
                  <a:pt x="1520" y="976"/>
                  <a:pt x="1474" y="997"/>
                </a:cubicBezTo>
                <a:cubicBezTo>
                  <a:pt x="1416" y="1024"/>
                  <a:pt x="1336" y="1015"/>
                  <a:pt x="1272" y="974"/>
                </a:cubicBezTo>
                <a:cubicBezTo>
                  <a:pt x="1180" y="916"/>
                  <a:pt x="1038" y="913"/>
                  <a:pt x="972" y="968"/>
                </a:cubicBezTo>
                <a:cubicBezTo>
                  <a:pt x="922" y="1010"/>
                  <a:pt x="863" y="1052"/>
                  <a:pt x="807" y="1047"/>
                </a:cubicBezTo>
                <a:cubicBezTo>
                  <a:pt x="803" y="1047"/>
                  <a:pt x="799" y="1046"/>
                  <a:pt x="794" y="1045"/>
                </a:cubicBezTo>
                <a:cubicBezTo>
                  <a:pt x="762" y="1038"/>
                  <a:pt x="735" y="1014"/>
                  <a:pt x="717" y="974"/>
                </a:cubicBezTo>
                <a:cubicBezTo>
                  <a:pt x="711" y="962"/>
                  <a:pt x="716" y="948"/>
                  <a:pt x="728" y="942"/>
                </a:cubicBezTo>
                <a:cubicBezTo>
                  <a:pt x="740" y="937"/>
                  <a:pt x="754" y="942"/>
                  <a:pt x="760" y="954"/>
                </a:cubicBezTo>
                <a:cubicBezTo>
                  <a:pt x="772" y="980"/>
                  <a:pt x="787" y="994"/>
                  <a:pt x="805" y="998"/>
                </a:cubicBezTo>
                <a:cubicBezTo>
                  <a:pt x="844" y="1007"/>
                  <a:pt x="902" y="964"/>
                  <a:pt x="942" y="931"/>
                </a:cubicBezTo>
                <a:cubicBezTo>
                  <a:pt x="1024" y="862"/>
                  <a:pt x="1187" y="864"/>
                  <a:pt x="1297" y="934"/>
                </a:cubicBezTo>
                <a:cubicBezTo>
                  <a:pt x="1348" y="966"/>
                  <a:pt x="1410" y="974"/>
                  <a:pt x="1454" y="953"/>
                </a:cubicBezTo>
                <a:cubicBezTo>
                  <a:pt x="1485" y="939"/>
                  <a:pt x="1504" y="912"/>
                  <a:pt x="1509" y="876"/>
                </a:cubicBezTo>
                <a:cubicBezTo>
                  <a:pt x="1523" y="774"/>
                  <a:pt x="1460" y="728"/>
                  <a:pt x="1460" y="727"/>
                </a:cubicBezTo>
                <a:cubicBezTo>
                  <a:pt x="1451" y="721"/>
                  <a:pt x="1448" y="711"/>
                  <a:pt x="1450" y="701"/>
                </a:cubicBezTo>
                <a:cubicBezTo>
                  <a:pt x="1470" y="633"/>
                  <a:pt x="1458" y="574"/>
                  <a:pt x="1415" y="530"/>
                </a:cubicBezTo>
                <a:cubicBezTo>
                  <a:pt x="1363" y="476"/>
                  <a:pt x="1272" y="453"/>
                  <a:pt x="1195" y="473"/>
                </a:cubicBezTo>
                <a:cubicBezTo>
                  <a:pt x="1093" y="499"/>
                  <a:pt x="1078" y="609"/>
                  <a:pt x="1076" y="644"/>
                </a:cubicBezTo>
                <a:cubicBezTo>
                  <a:pt x="1136" y="647"/>
                  <a:pt x="1204" y="674"/>
                  <a:pt x="1267" y="751"/>
                </a:cubicBezTo>
                <a:cubicBezTo>
                  <a:pt x="1275" y="762"/>
                  <a:pt x="1274" y="777"/>
                  <a:pt x="1264" y="785"/>
                </a:cubicBezTo>
                <a:cubicBezTo>
                  <a:pt x="1253" y="794"/>
                  <a:pt x="1238" y="792"/>
                  <a:pt x="1230" y="782"/>
                </a:cubicBezTo>
                <a:cubicBezTo>
                  <a:pt x="1095" y="617"/>
                  <a:pt x="941" y="728"/>
                  <a:pt x="934" y="733"/>
                </a:cubicBezTo>
                <a:cubicBezTo>
                  <a:pt x="925" y="740"/>
                  <a:pt x="912" y="739"/>
                  <a:pt x="904" y="732"/>
                </a:cubicBezTo>
                <a:cubicBezTo>
                  <a:pt x="902" y="730"/>
                  <a:pt x="845" y="681"/>
                  <a:pt x="762" y="698"/>
                </a:cubicBezTo>
                <a:cubicBezTo>
                  <a:pt x="683" y="714"/>
                  <a:pt x="669" y="810"/>
                  <a:pt x="669" y="811"/>
                </a:cubicBezTo>
                <a:cubicBezTo>
                  <a:pt x="667" y="821"/>
                  <a:pt x="659" y="829"/>
                  <a:pt x="649" y="831"/>
                </a:cubicBezTo>
                <a:cubicBezTo>
                  <a:pt x="466" y="864"/>
                  <a:pt x="476" y="1025"/>
                  <a:pt x="476" y="1032"/>
                </a:cubicBezTo>
                <a:cubicBezTo>
                  <a:pt x="477" y="1040"/>
                  <a:pt x="473" y="1048"/>
                  <a:pt x="467" y="1053"/>
                </a:cubicBezTo>
                <a:cubicBezTo>
                  <a:pt x="495" y="1292"/>
                  <a:pt x="815" y="1270"/>
                  <a:pt x="815" y="1270"/>
                </a:cubicBezTo>
                <a:cubicBezTo>
                  <a:pt x="816" y="1273"/>
                  <a:pt x="816" y="1276"/>
                  <a:pt x="817" y="1278"/>
                </a:cubicBezTo>
                <a:cubicBezTo>
                  <a:pt x="826" y="1282"/>
                  <a:pt x="1041" y="1363"/>
                  <a:pt x="1138" y="1248"/>
                </a:cubicBezTo>
                <a:cubicBezTo>
                  <a:pt x="1162" y="1208"/>
                  <a:pt x="1170" y="1174"/>
                  <a:pt x="1161" y="1148"/>
                </a:cubicBezTo>
                <a:cubicBezTo>
                  <a:pt x="1151" y="1120"/>
                  <a:pt x="1122" y="1110"/>
                  <a:pt x="1122" y="1110"/>
                </a:cubicBezTo>
                <a:cubicBezTo>
                  <a:pt x="1109" y="1106"/>
                  <a:pt x="1103" y="1092"/>
                  <a:pt x="1107" y="1079"/>
                </a:cubicBezTo>
                <a:cubicBezTo>
                  <a:pt x="1111" y="1067"/>
                  <a:pt x="1125" y="1060"/>
                  <a:pt x="1138" y="1064"/>
                </a:cubicBezTo>
                <a:cubicBezTo>
                  <a:pt x="1140" y="1065"/>
                  <a:pt x="1188" y="1082"/>
                  <a:pt x="1206" y="1132"/>
                </a:cubicBezTo>
                <a:cubicBezTo>
                  <a:pt x="1221" y="1172"/>
                  <a:pt x="1211" y="1220"/>
                  <a:pt x="1178" y="1274"/>
                </a:cubicBezTo>
                <a:cubicBezTo>
                  <a:pt x="1177" y="1275"/>
                  <a:pt x="1177" y="1276"/>
                  <a:pt x="1176" y="1277"/>
                </a:cubicBezTo>
                <a:cubicBezTo>
                  <a:pt x="1116" y="1350"/>
                  <a:pt x="1024" y="1363"/>
                  <a:pt x="946" y="1356"/>
                </a:cubicBezTo>
                <a:cubicBezTo>
                  <a:pt x="903" y="1353"/>
                  <a:pt x="864" y="1343"/>
                  <a:pt x="837" y="1335"/>
                </a:cubicBezTo>
                <a:cubicBezTo>
                  <a:pt x="893" y="1460"/>
                  <a:pt x="1019" y="1517"/>
                  <a:pt x="1153" y="1523"/>
                </a:cubicBezTo>
                <a:cubicBezTo>
                  <a:pt x="1310" y="1531"/>
                  <a:pt x="1340" y="1413"/>
                  <a:pt x="1340" y="1413"/>
                </a:cubicBezTo>
                <a:cubicBezTo>
                  <a:pt x="1551" y="1329"/>
                  <a:pt x="1506" y="1116"/>
                  <a:pt x="1506" y="1116"/>
                </a:cubicBezTo>
                <a:cubicBezTo>
                  <a:pt x="1594" y="1103"/>
                  <a:pt x="1711" y="1004"/>
                  <a:pt x="1704" y="8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3" name="Oval 10"/>
          <p:cNvSpPr>
            <a:spLocks noChangeArrowheads="1"/>
          </p:cNvSpPr>
          <p:nvPr/>
        </p:nvSpPr>
        <p:spPr bwMode="auto">
          <a:xfrm rot="2441522">
            <a:off x="5544124" y="1767947"/>
            <a:ext cx="328493" cy="329713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5" name="Freeform 11"/>
          <p:cNvSpPr/>
          <p:nvPr/>
        </p:nvSpPr>
        <p:spPr bwMode="auto">
          <a:xfrm rot="2441522">
            <a:off x="5517382" y="2006118"/>
            <a:ext cx="86034" cy="7935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71"/>
              </a:cxn>
              <a:cxn ang="0">
                <a:pos x="77" y="13"/>
              </a:cxn>
              <a:cxn ang="0">
                <a:pos x="0" y="0"/>
              </a:cxn>
            </a:cxnLst>
            <a:rect l="0" t="0" r="r" b="b"/>
            <a:pathLst>
              <a:path w="77" h="71">
                <a:moveTo>
                  <a:pt x="0" y="0"/>
                </a:moveTo>
                <a:lnTo>
                  <a:pt x="8" y="71"/>
                </a:lnTo>
                <a:lnTo>
                  <a:pt x="77" y="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91" name="Freeform 65"/>
          <p:cNvSpPr>
            <a:spLocks noEditPoints="1"/>
          </p:cNvSpPr>
          <p:nvPr/>
        </p:nvSpPr>
        <p:spPr bwMode="auto">
          <a:xfrm>
            <a:off x="5607890" y="1821833"/>
            <a:ext cx="184134" cy="204800"/>
          </a:xfrm>
          <a:custGeom>
            <a:avLst/>
            <a:gdLst/>
            <a:ahLst/>
            <a:cxnLst>
              <a:cxn ang="0">
                <a:pos x="151" y="125"/>
              </a:cxn>
              <a:cxn ang="0">
                <a:pos x="144" y="120"/>
              </a:cxn>
              <a:cxn ang="0">
                <a:pos x="107" y="104"/>
              </a:cxn>
              <a:cxn ang="0">
                <a:pos x="105" y="102"/>
              </a:cxn>
              <a:cxn ang="0">
                <a:pos x="102" y="95"/>
              </a:cxn>
              <a:cxn ang="0">
                <a:pos x="100" y="91"/>
              </a:cxn>
              <a:cxn ang="0">
                <a:pos x="99" y="89"/>
              </a:cxn>
              <a:cxn ang="0">
                <a:pos x="102" y="73"/>
              </a:cxn>
              <a:cxn ang="0">
                <a:pos x="102" y="72"/>
              </a:cxn>
              <a:cxn ang="0">
                <a:pos x="108" y="57"/>
              </a:cxn>
              <a:cxn ang="0">
                <a:pos x="108" y="57"/>
              </a:cxn>
              <a:cxn ang="0">
                <a:pos x="109" y="47"/>
              </a:cxn>
              <a:cxn ang="0">
                <a:pos x="108" y="45"/>
              </a:cxn>
              <a:cxn ang="0">
                <a:pos x="106" y="42"/>
              </a:cxn>
              <a:cxn ang="0">
                <a:pos x="106" y="27"/>
              </a:cxn>
              <a:cxn ang="0">
                <a:pos x="102" y="17"/>
              </a:cxn>
              <a:cxn ang="0">
                <a:pos x="97" y="13"/>
              </a:cxn>
              <a:cxn ang="0">
                <a:pos x="97" y="13"/>
              </a:cxn>
              <a:cxn ang="0">
                <a:pos x="95" y="6"/>
              </a:cxn>
              <a:cxn ang="0">
                <a:pos x="99" y="4"/>
              </a:cxn>
              <a:cxn ang="0">
                <a:pos x="83" y="3"/>
              </a:cxn>
              <a:cxn ang="0">
                <a:pos x="82" y="3"/>
              </a:cxn>
              <a:cxn ang="0">
                <a:pos x="79" y="4"/>
              </a:cxn>
              <a:cxn ang="0">
                <a:pos x="59" y="13"/>
              </a:cxn>
              <a:cxn ang="0">
                <a:pos x="51" y="25"/>
              </a:cxn>
              <a:cxn ang="0">
                <a:pos x="51" y="34"/>
              </a:cxn>
              <a:cxn ang="0">
                <a:pos x="51" y="42"/>
              </a:cxn>
              <a:cxn ang="0">
                <a:pos x="50" y="44"/>
              </a:cxn>
              <a:cxn ang="0">
                <a:pos x="48" y="48"/>
              </a:cxn>
              <a:cxn ang="0">
                <a:pos x="49" y="51"/>
              </a:cxn>
              <a:cxn ang="0">
                <a:pos x="51" y="59"/>
              </a:cxn>
              <a:cxn ang="0">
                <a:pos x="53" y="66"/>
              </a:cxn>
              <a:cxn ang="0">
                <a:pos x="58" y="77"/>
              </a:cxn>
              <a:cxn ang="0">
                <a:pos x="59" y="79"/>
              </a:cxn>
              <a:cxn ang="0">
                <a:pos x="58" y="89"/>
              </a:cxn>
              <a:cxn ang="0">
                <a:pos x="57" y="91"/>
              </a:cxn>
              <a:cxn ang="0">
                <a:pos x="54" y="95"/>
              </a:cxn>
              <a:cxn ang="0">
                <a:pos x="51" y="102"/>
              </a:cxn>
              <a:cxn ang="0">
                <a:pos x="50" y="103"/>
              </a:cxn>
              <a:cxn ang="0">
                <a:pos x="38" y="108"/>
              </a:cxn>
              <a:cxn ang="0">
                <a:pos x="25" y="114"/>
              </a:cxn>
              <a:cxn ang="0">
                <a:pos x="13" y="120"/>
              </a:cxn>
              <a:cxn ang="0">
                <a:pos x="6" y="125"/>
              </a:cxn>
              <a:cxn ang="0">
                <a:pos x="0" y="149"/>
              </a:cxn>
              <a:cxn ang="0">
                <a:pos x="61" y="170"/>
              </a:cxn>
              <a:cxn ang="0">
                <a:pos x="61" y="170"/>
              </a:cxn>
              <a:cxn ang="0">
                <a:pos x="90" y="171"/>
              </a:cxn>
              <a:cxn ang="0">
                <a:pos x="97" y="169"/>
              </a:cxn>
              <a:cxn ang="0">
                <a:pos x="157" y="149"/>
              </a:cxn>
              <a:cxn ang="0">
                <a:pos x="151" y="125"/>
              </a:cxn>
              <a:cxn ang="0">
                <a:pos x="62" y="158"/>
              </a:cxn>
              <a:cxn ang="0">
                <a:pos x="62" y="157"/>
              </a:cxn>
              <a:cxn ang="0">
                <a:pos x="62" y="157"/>
              </a:cxn>
              <a:cxn ang="0">
                <a:pos x="62" y="158"/>
              </a:cxn>
            </a:cxnLst>
            <a:rect l="0" t="0" r="r" b="b"/>
            <a:pathLst>
              <a:path w="157" h="175">
                <a:moveTo>
                  <a:pt x="151" y="125"/>
                </a:moveTo>
                <a:cubicBezTo>
                  <a:pt x="149" y="123"/>
                  <a:pt x="147" y="121"/>
                  <a:pt x="144" y="120"/>
                </a:cubicBezTo>
                <a:cubicBezTo>
                  <a:pt x="132" y="114"/>
                  <a:pt x="120" y="109"/>
                  <a:pt x="107" y="104"/>
                </a:cubicBezTo>
                <a:cubicBezTo>
                  <a:pt x="106" y="103"/>
                  <a:pt x="105" y="103"/>
                  <a:pt x="105" y="102"/>
                </a:cubicBezTo>
                <a:cubicBezTo>
                  <a:pt x="104" y="99"/>
                  <a:pt x="103" y="97"/>
                  <a:pt x="102" y="95"/>
                </a:cubicBezTo>
                <a:cubicBezTo>
                  <a:pt x="102" y="93"/>
                  <a:pt x="101" y="92"/>
                  <a:pt x="100" y="91"/>
                </a:cubicBezTo>
                <a:cubicBezTo>
                  <a:pt x="99" y="91"/>
                  <a:pt x="99" y="90"/>
                  <a:pt x="99" y="89"/>
                </a:cubicBezTo>
                <a:cubicBezTo>
                  <a:pt x="99" y="84"/>
                  <a:pt x="97" y="78"/>
                  <a:pt x="102" y="73"/>
                </a:cubicBezTo>
                <a:cubicBezTo>
                  <a:pt x="102" y="73"/>
                  <a:pt x="102" y="73"/>
                  <a:pt x="102" y="72"/>
                </a:cubicBezTo>
                <a:cubicBezTo>
                  <a:pt x="104" y="68"/>
                  <a:pt x="105" y="62"/>
                  <a:pt x="108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8" y="54"/>
                  <a:pt x="108" y="50"/>
                  <a:pt x="109" y="47"/>
                </a:cubicBezTo>
                <a:cubicBezTo>
                  <a:pt x="109" y="46"/>
                  <a:pt x="108" y="46"/>
                  <a:pt x="108" y="45"/>
                </a:cubicBezTo>
                <a:cubicBezTo>
                  <a:pt x="106" y="45"/>
                  <a:pt x="106" y="43"/>
                  <a:pt x="106" y="42"/>
                </a:cubicBezTo>
                <a:cubicBezTo>
                  <a:pt x="106" y="35"/>
                  <a:pt x="106" y="34"/>
                  <a:pt x="106" y="27"/>
                </a:cubicBezTo>
                <a:cubicBezTo>
                  <a:pt x="106" y="24"/>
                  <a:pt x="105" y="20"/>
                  <a:pt x="102" y="17"/>
                </a:cubicBezTo>
                <a:cubicBezTo>
                  <a:pt x="100" y="16"/>
                  <a:pt x="99" y="14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2" y="9"/>
                  <a:pt x="95" y="6"/>
                </a:cubicBezTo>
                <a:cubicBezTo>
                  <a:pt x="96" y="4"/>
                  <a:pt x="99" y="4"/>
                  <a:pt x="99" y="4"/>
                </a:cubicBezTo>
                <a:cubicBezTo>
                  <a:pt x="99" y="4"/>
                  <a:pt x="95" y="0"/>
                  <a:pt x="83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1" y="3"/>
                  <a:pt x="80" y="4"/>
                  <a:pt x="79" y="4"/>
                </a:cubicBezTo>
                <a:cubicBezTo>
                  <a:pt x="72" y="6"/>
                  <a:pt x="65" y="8"/>
                  <a:pt x="59" y="13"/>
                </a:cubicBezTo>
                <a:cubicBezTo>
                  <a:pt x="55" y="16"/>
                  <a:pt x="52" y="20"/>
                  <a:pt x="51" y="25"/>
                </a:cubicBezTo>
                <a:cubicBezTo>
                  <a:pt x="51" y="28"/>
                  <a:pt x="51" y="31"/>
                  <a:pt x="51" y="34"/>
                </a:cubicBezTo>
                <a:cubicBezTo>
                  <a:pt x="51" y="38"/>
                  <a:pt x="51" y="37"/>
                  <a:pt x="51" y="42"/>
                </a:cubicBezTo>
                <a:cubicBezTo>
                  <a:pt x="51" y="43"/>
                  <a:pt x="51" y="44"/>
                  <a:pt x="50" y="44"/>
                </a:cubicBezTo>
                <a:cubicBezTo>
                  <a:pt x="48" y="45"/>
                  <a:pt x="48" y="46"/>
                  <a:pt x="48" y="48"/>
                </a:cubicBezTo>
                <a:cubicBezTo>
                  <a:pt x="49" y="49"/>
                  <a:pt x="48" y="50"/>
                  <a:pt x="49" y="51"/>
                </a:cubicBezTo>
                <a:cubicBezTo>
                  <a:pt x="49" y="54"/>
                  <a:pt x="50" y="57"/>
                  <a:pt x="51" y="59"/>
                </a:cubicBezTo>
                <a:cubicBezTo>
                  <a:pt x="51" y="62"/>
                  <a:pt x="53" y="64"/>
                  <a:pt x="53" y="66"/>
                </a:cubicBezTo>
                <a:cubicBezTo>
                  <a:pt x="54" y="70"/>
                  <a:pt x="55" y="74"/>
                  <a:pt x="58" y="77"/>
                </a:cubicBezTo>
                <a:cubicBezTo>
                  <a:pt x="59" y="78"/>
                  <a:pt x="59" y="79"/>
                  <a:pt x="59" y="79"/>
                </a:cubicBezTo>
                <a:cubicBezTo>
                  <a:pt x="59" y="83"/>
                  <a:pt x="58" y="86"/>
                  <a:pt x="58" y="89"/>
                </a:cubicBezTo>
                <a:cubicBezTo>
                  <a:pt x="58" y="90"/>
                  <a:pt x="57" y="91"/>
                  <a:pt x="57" y="91"/>
                </a:cubicBezTo>
                <a:cubicBezTo>
                  <a:pt x="54" y="91"/>
                  <a:pt x="54" y="93"/>
                  <a:pt x="54" y="95"/>
                </a:cubicBezTo>
                <a:cubicBezTo>
                  <a:pt x="53" y="97"/>
                  <a:pt x="52" y="99"/>
                  <a:pt x="51" y="102"/>
                </a:cubicBezTo>
                <a:cubicBezTo>
                  <a:pt x="51" y="102"/>
                  <a:pt x="50" y="103"/>
                  <a:pt x="50" y="103"/>
                </a:cubicBezTo>
                <a:cubicBezTo>
                  <a:pt x="46" y="105"/>
                  <a:pt x="42" y="107"/>
                  <a:pt x="38" y="108"/>
                </a:cubicBezTo>
                <a:cubicBezTo>
                  <a:pt x="33" y="110"/>
                  <a:pt x="29" y="112"/>
                  <a:pt x="25" y="114"/>
                </a:cubicBezTo>
                <a:cubicBezTo>
                  <a:pt x="21" y="116"/>
                  <a:pt x="17" y="118"/>
                  <a:pt x="13" y="120"/>
                </a:cubicBezTo>
                <a:cubicBezTo>
                  <a:pt x="10" y="122"/>
                  <a:pt x="8" y="123"/>
                  <a:pt x="6" y="125"/>
                </a:cubicBezTo>
                <a:cubicBezTo>
                  <a:pt x="0" y="149"/>
                  <a:pt x="0" y="149"/>
                  <a:pt x="0" y="149"/>
                </a:cubicBezTo>
                <a:cubicBezTo>
                  <a:pt x="24" y="149"/>
                  <a:pt x="39" y="165"/>
                  <a:pt x="6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61" y="170"/>
                  <a:pt x="77" y="175"/>
                  <a:pt x="90" y="171"/>
                </a:cubicBezTo>
                <a:cubicBezTo>
                  <a:pt x="93" y="171"/>
                  <a:pt x="95" y="170"/>
                  <a:pt x="97" y="169"/>
                </a:cubicBezTo>
                <a:cubicBezTo>
                  <a:pt x="117" y="162"/>
                  <a:pt x="143" y="149"/>
                  <a:pt x="157" y="149"/>
                </a:cubicBezTo>
                <a:lnTo>
                  <a:pt x="151" y="125"/>
                </a:lnTo>
                <a:close/>
                <a:moveTo>
                  <a:pt x="62" y="158"/>
                </a:move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lnTo>
                  <a:pt x="62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2" name="Oval 26"/>
          <p:cNvSpPr>
            <a:spLocks noChangeArrowheads="1"/>
          </p:cNvSpPr>
          <p:nvPr/>
        </p:nvSpPr>
        <p:spPr bwMode="auto">
          <a:xfrm rot="17999093">
            <a:off x="2812970" y="2311055"/>
            <a:ext cx="283203" cy="284123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3" name="Freeform 27"/>
          <p:cNvSpPr/>
          <p:nvPr/>
        </p:nvSpPr>
        <p:spPr bwMode="auto">
          <a:xfrm rot="17999093">
            <a:off x="3070423" y="2467688"/>
            <a:ext cx="72564" cy="68513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67" y="68"/>
              </a:cxn>
              <a:cxn ang="0">
                <a:pos x="0" y="11"/>
              </a:cxn>
              <a:cxn ang="0">
                <a:pos x="72" y="0"/>
              </a:cxn>
            </a:cxnLst>
            <a:rect l="0" t="0" r="r" b="b"/>
            <a:pathLst>
              <a:path w="72" h="68">
                <a:moveTo>
                  <a:pt x="72" y="0"/>
                </a:moveTo>
                <a:lnTo>
                  <a:pt x="67" y="68"/>
                </a:lnTo>
                <a:lnTo>
                  <a:pt x="0" y="11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19" name="Freeform 145"/>
          <p:cNvSpPr/>
          <p:nvPr/>
        </p:nvSpPr>
        <p:spPr bwMode="auto">
          <a:xfrm>
            <a:off x="2874471" y="2376306"/>
            <a:ext cx="154190" cy="133003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9" name="Oval 20"/>
          <p:cNvSpPr>
            <a:spLocks noChangeArrowheads="1"/>
          </p:cNvSpPr>
          <p:nvPr/>
        </p:nvSpPr>
        <p:spPr bwMode="auto">
          <a:xfrm rot="19549848">
            <a:off x="3393948" y="1684863"/>
            <a:ext cx="315085" cy="31518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0" name="Freeform 21"/>
          <p:cNvSpPr/>
          <p:nvPr/>
        </p:nvSpPr>
        <p:spPr bwMode="auto">
          <a:xfrm rot="19549848">
            <a:off x="3639966" y="1926445"/>
            <a:ext cx="80447" cy="76001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65" y="68"/>
              </a:cxn>
              <a:cxn ang="0">
                <a:pos x="0" y="11"/>
              </a:cxn>
              <a:cxn ang="0">
                <a:pos x="72" y="0"/>
              </a:cxn>
            </a:cxnLst>
            <a:rect l="0" t="0" r="r" b="b"/>
            <a:pathLst>
              <a:path w="72" h="68">
                <a:moveTo>
                  <a:pt x="72" y="0"/>
                </a:moveTo>
                <a:lnTo>
                  <a:pt x="65" y="68"/>
                </a:lnTo>
                <a:lnTo>
                  <a:pt x="0" y="11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21" name="Freeform 64"/>
          <p:cNvSpPr>
            <a:spLocks noEditPoints="1"/>
          </p:cNvSpPr>
          <p:nvPr/>
        </p:nvSpPr>
        <p:spPr bwMode="auto">
          <a:xfrm>
            <a:off x="3451668" y="1760073"/>
            <a:ext cx="186593" cy="155356"/>
          </a:xfrm>
          <a:custGeom>
            <a:avLst/>
            <a:gdLst/>
            <a:ahLst/>
            <a:cxnLst>
              <a:cxn ang="0">
                <a:pos x="77" y="51"/>
              </a:cxn>
              <a:cxn ang="0">
                <a:pos x="75" y="55"/>
              </a:cxn>
              <a:cxn ang="0">
                <a:pos x="59" y="63"/>
              </a:cxn>
              <a:cxn ang="0">
                <a:pos x="57" y="64"/>
              </a:cxn>
              <a:cxn ang="0">
                <a:pos x="55" y="63"/>
              </a:cxn>
              <a:cxn ang="0">
                <a:pos x="39" y="55"/>
              </a:cxn>
              <a:cxn ang="0">
                <a:pos x="39" y="55"/>
              </a:cxn>
              <a:cxn ang="0">
                <a:pos x="38" y="55"/>
              </a:cxn>
              <a:cxn ang="0">
                <a:pos x="22" y="63"/>
              </a:cxn>
              <a:cxn ang="0">
                <a:pos x="20" y="64"/>
              </a:cxn>
              <a:cxn ang="0">
                <a:pos x="18" y="63"/>
              </a:cxn>
              <a:cxn ang="0">
                <a:pos x="2" y="55"/>
              </a:cxn>
              <a:cxn ang="0">
                <a:pos x="0" y="51"/>
              </a:cxn>
              <a:cxn ang="0">
                <a:pos x="0" y="37"/>
              </a:cxn>
              <a:cxn ang="0">
                <a:pos x="3" y="32"/>
              </a:cxn>
              <a:cxn ang="0">
                <a:pos x="18" y="26"/>
              </a:cxn>
              <a:cxn ang="0">
                <a:pos x="18" y="11"/>
              </a:cxn>
              <a:cxn ang="0">
                <a:pos x="21" y="7"/>
              </a:cxn>
              <a:cxn ang="0">
                <a:pos x="37" y="0"/>
              </a:cxn>
              <a:cxn ang="0">
                <a:pos x="39" y="0"/>
              </a:cxn>
              <a:cxn ang="0">
                <a:pos x="40" y="0"/>
              </a:cxn>
              <a:cxn ang="0">
                <a:pos x="56" y="7"/>
              </a:cxn>
              <a:cxn ang="0">
                <a:pos x="59" y="11"/>
              </a:cxn>
              <a:cxn ang="0">
                <a:pos x="59" y="26"/>
              </a:cxn>
              <a:cxn ang="0">
                <a:pos x="75" y="32"/>
              </a:cxn>
              <a:cxn ang="0">
                <a:pos x="77" y="37"/>
              </a:cxn>
              <a:cxn ang="0">
                <a:pos x="77" y="51"/>
              </a:cxn>
              <a:cxn ang="0">
                <a:pos x="35" y="36"/>
              </a:cxn>
              <a:cxn ang="0">
                <a:pos x="20" y="30"/>
              </a:cxn>
              <a:cxn ang="0">
                <a:pos x="6" y="36"/>
              </a:cxn>
              <a:cxn ang="0">
                <a:pos x="20" y="42"/>
              </a:cxn>
              <a:cxn ang="0">
                <a:pos x="35" y="36"/>
              </a:cxn>
              <a:cxn ang="0">
                <a:pos x="36" y="51"/>
              </a:cxn>
              <a:cxn ang="0">
                <a:pos x="36" y="40"/>
              </a:cxn>
              <a:cxn ang="0">
                <a:pos x="23" y="46"/>
              </a:cxn>
              <a:cxn ang="0">
                <a:pos x="23" y="58"/>
              </a:cxn>
              <a:cxn ang="0">
                <a:pos x="36" y="51"/>
              </a:cxn>
              <a:cxn ang="0">
                <a:pos x="54" y="11"/>
              </a:cxn>
              <a:cxn ang="0">
                <a:pos x="39" y="5"/>
              </a:cxn>
              <a:cxn ang="0">
                <a:pos x="23" y="11"/>
              </a:cxn>
              <a:cxn ang="0">
                <a:pos x="39" y="18"/>
              </a:cxn>
              <a:cxn ang="0">
                <a:pos x="54" y="11"/>
              </a:cxn>
              <a:cxn ang="0">
                <a:pos x="55" y="26"/>
              </a:cxn>
              <a:cxn ang="0">
                <a:pos x="55" y="16"/>
              </a:cxn>
              <a:cxn ang="0">
                <a:pos x="41" y="22"/>
              </a:cxn>
              <a:cxn ang="0">
                <a:pos x="41" y="32"/>
              </a:cxn>
              <a:cxn ang="0">
                <a:pos x="55" y="26"/>
              </a:cxn>
              <a:cxn ang="0">
                <a:pos x="71" y="36"/>
              </a:cxn>
              <a:cxn ang="0">
                <a:pos x="57" y="30"/>
              </a:cxn>
              <a:cxn ang="0">
                <a:pos x="42" y="36"/>
              </a:cxn>
              <a:cxn ang="0">
                <a:pos x="57" y="42"/>
              </a:cxn>
              <a:cxn ang="0">
                <a:pos x="71" y="36"/>
              </a:cxn>
              <a:cxn ang="0">
                <a:pos x="73" y="51"/>
              </a:cxn>
              <a:cxn ang="0">
                <a:pos x="73" y="40"/>
              </a:cxn>
              <a:cxn ang="0">
                <a:pos x="59" y="46"/>
              </a:cxn>
              <a:cxn ang="0">
                <a:pos x="59" y="58"/>
              </a:cxn>
              <a:cxn ang="0">
                <a:pos x="73" y="51"/>
              </a:cxn>
            </a:cxnLst>
            <a:rect l="0" t="0" r="r" b="b"/>
            <a:pathLst>
              <a:path w="77" h="64">
                <a:moveTo>
                  <a:pt x="77" y="51"/>
                </a:moveTo>
                <a:cubicBezTo>
                  <a:pt x="77" y="53"/>
                  <a:pt x="76" y="55"/>
                  <a:pt x="75" y="55"/>
                </a:cubicBezTo>
                <a:cubicBezTo>
                  <a:pt x="59" y="63"/>
                  <a:pt x="59" y="63"/>
                  <a:pt x="59" y="63"/>
                </a:cubicBezTo>
                <a:cubicBezTo>
                  <a:pt x="58" y="64"/>
                  <a:pt x="58" y="64"/>
                  <a:pt x="57" y="64"/>
                </a:cubicBezTo>
                <a:cubicBezTo>
                  <a:pt x="56" y="64"/>
                  <a:pt x="55" y="64"/>
                  <a:pt x="55" y="63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8" y="55"/>
                  <a:pt x="38" y="55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4"/>
                  <a:pt x="21" y="64"/>
                  <a:pt x="20" y="64"/>
                </a:cubicBezTo>
                <a:cubicBezTo>
                  <a:pt x="20" y="64"/>
                  <a:pt x="19" y="64"/>
                  <a:pt x="18" y="63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5"/>
                  <a:pt x="1" y="33"/>
                  <a:pt x="3" y="3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0"/>
                  <a:pt x="19" y="8"/>
                  <a:pt x="21" y="7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8" y="0"/>
                  <a:pt x="39" y="0"/>
                </a:cubicBezTo>
                <a:cubicBezTo>
                  <a:pt x="39" y="0"/>
                  <a:pt x="40" y="0"/>
                  <a:pt x="40" y="0"/>
                </a:cubicBezTo>
                <a:cubicBezTo>
                  <a:pt x="56" y="7"/>
                  <a:pt x="56" y="7"/>
                  <a:pt x="56" y="7"/>
                </a:cubicBezTo>
                <a:cubicBezTo>
                  <a:pt x="58" y="8"/>
                  <a:pt x="59" y="10"/>
                  <a:pt x="59" y="11"/>
                </a:cubicBezTo>
                <a:cubicBezTo>
                  <a:pt x="59" y="26"/>
                  <a:pt x="59" y="26"/>
                  <a:pt x="59" y="26"/>
                </a:cubicBezTo>
                <a:cubicBezTo>
                  <a:pt x="75" y="32"/>
                  <a:pt x="75" y="32"/>
                  <a:pt x="75" y="32"/>
                </a:cubicBezTo>
                <a:cubicBezTo>
                  <a:pt x="76" y="33"/>
                  <a:pt x="77" y="35"/>
                  <a:pt x="77" y="37"/>
                </a:cubicBezTo>
                <a:lnTo>
                  <a:pt x="77" y="51"/>
                </a:lnTo>
                <a:close/>
                <a:moveTo>
                  <a:pt x="35" y="36"/>
                </a:moveTo>
                <a:cubicBezTo>
                  <a:pt x="20" y="30"/>
                  <a:pt x="20" y="30"/>
                  <a:pt x="20" y="30"/>
                </a:cubicBezTo>
                <a:cubicBezTo>
                  <a:pt x="6" y="36"/>
                  <a:pt x="6" y="36"/>
                  <a:pt x="6" y="36"/>
                </a:cubicBezTo>
                <a:cubicBezTo>
                  <a:pt x="20" y="42"/>
                  <a:pt x="20" y="42"/>
                  <a:pt x="20" y="42"/>
                </a:cubicBezTo>
                <a:lnTo>
                  <a:pt x="35" y="36"/>
                </a:lnTo>
                <a:close/>
                <a:moveTo>
                  <a:pt x="36" y="51"/>
                </a:moveTo>
                <a:cubicBezTo>
                  <a:pt x="36" y="40"/>
                  <a:pt x="36" y="40"/>
                  <a:pt x="36" y="4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58"/>
                  <a:pt x="23" y="58"/>
                  <a:pt x="23" y="58"/>
                </a:cubicBezTo>
                <a:lnTo>
                  <a:pt x="36" y="51"/>
                </a:lnTo>
                <a:close/>
                <a:moveTo>
                  <a:pt x="54" y="11"/>
                </a:moveTo>
                <a:cubicBezTo>
                  <a:pt x="39" y="5"/>
                  <a:pt x="39" y="5"/>
                  <a:pt x="39" y="5"/>
                </a:cubicBezTo>
                <a:cubicBezTo>
                  <a:pt x="23" y="11"/>
                  <a:pt x="23" y="11"/>
                  <a:pt x="23" y="11"/>
                </a:cubicBezTo>
                <a:cubicBezTo>
                  <a:pt x="39" y="18"/>
                  <a:pt x="39" y="18"/>
                  <a:pt x="39" y="18"/>
                </a:cubicBezTo>
                <a:lnTo>
                  <a:pt x="54" y="11"/>
                </a:lnTo>
                <a:close/>
                <a:moveTo>
                  <a:pt x="55" y="26"/>
                </a:moveTo>
                <a:cubicBezTo>
                  <a:pt x="55" y="16"/>
                  <a:pt x="55" y="16"/>
                  <a:pt x="55" y="16"/>
                </a:cubicBezTo>
                <a:cubicBezTo>
                  <a:pt x="41" y="22"/>
                  <a:pt x="41" y="22"/>
                  <a:pt x="41" y="22"/>
                </a:cubicBezTo>
                <a:cubicBezTo>
                  <a:pt x="41" y="32"/>
                  <a:pt x="41" y="32"/>
                  <a:pt x="41" y="32"/>
                </a:cubicBezTo>
                <a:lnTo>
                  <a:pt x="55" y="26"/>
                </a:lnTo>
                <a:close/>
                <a:moveTo>
                  <a:pt x="71" y="36"/>
                </a:moveTo>
                <a:cubicBezTo>
                  <a:pt x="57" y="30"/>
                  <a:pt x="57" y="30"/>
                  <a:pt x="57" y="30"/>
                </a:cubicBezTo>
                <a:cubicBezTo>
                  <a:pt x="42" y="36"/>
                  <a:pt x="42" y="36"/>
                  <a:pt x="42" y="36"/>
                </a:cubicBezTo>
                <a:cubicBezTo>
                  <a:pt x="57" y="42"/>
                  <a:pt x="57" y="42"/>
                  <a:pt x="57" y="42"/>
                </a:cubicBezTo>
                <a:lnTo>
                  <a:pt x="71" y="36"/>
                </a:lnTo>
                <a:close/>
                <a:moveTo>
                  <a:pt x="73" y="51"/>
                </a:moveTo>
                <a:cubicBezTo>
                  <a:pt x="73" y="40"/>
                  <a:pt x="73" y="40"/>
                  <a:pt x="73" y="40"/>
                </a:cubicBezTo>
                <a:cubicBezTo>
                  <a:pt x="59" y="46"/>
                  <a:pt x="59" y="46"/>
                  <a:pt x="59" y="46"/>
                </a:cubicBezTo>
                <a:cubicBezTo>
                  <a:pt x="59" y="58"/>
                  <a:pt x="59" y="58"/>
                  <a:pt x="59" y="58"/>
                </a:cubicBezTo>
                <a:lnTo>
                  <a:pt x="73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5" name="Oval 24"/>
          <p:cNvSpPr>
            <a:spLocks noChangeArrowheads="1"/>
          </p:cNvSpPr>
          <p:nvPr/>
        </p:nvSpPr>
        <p:spPr bwMode="auto">
          <a:xfrm rot="1782731">
            <a:off x="4504806" y="1399548"/>
            <a:ext cx="315085" cy="31518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6" name="Freeform 25"/>
          <p:cNvSpPr/>
          <p:nvPr/>
        </p:nvSpPr>
        <p:spPr bwMode="auto">
          <a:xfrm rot="1782731">
            <a:off x="4568514" y="1688232"/>
            <a:ext cx="81565" cy="74884"/>
          </a:xfrm>
          <a:custGeom>
            <a:avLst/>
            <a:gdLst/>
            <a:ahLst/>
            <a:cxnLst>
              <a:cxn ang="0">
                <a:pos x="73" y="0"/>
              </a:cxn>
              <a:cxn ang="0">
                <a:pos x="68" y="67"/>
              </a:cxn>
              <a:cxn ang="0">
                <a:pos x="0" y="13"/>
              </a:cxn>
              <a:cxn ang="0">
                <a:pos x="73" y="0"/>
              </a:cxn>
            </a:cxnLst>
            <a:rect l="0" t="0" r="r" b="b"/>
            <a:pathLst>
              <a:path w="73" h="67">
                <a:moveTo>
                  <a:pt x="73" y="0"/>
                </a:moveTo>
                <a:lnTo>
                  <a:pt x="68" y="67"/>
                </a:lnTo>
                <a:lnTo>
                  <a:pt x="0" y="13"/>
                </a:lnTo>
                <a:lnTo>
                  <a:pt x="73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23" name="Freeform 24"/>
          <p:cNvSpPr>
            <a:spLocks noEditPoints="1"/>
          </p:cNvSpPr>
          <p:nvPr/>
        </p:nvSpPr>
        <p:spPr bwMode="auto">
          <a:xfrm>
            <a:off x="4587693" y="1476433"/>
            <a:ext cx="143017" cy="155356"/>
          </a:xfrm>
          <a:custGeom>
            <a:avLst/>
            <a:gdLst/>
            <a:ahLst/>
            <a:cxnLst>
              <a:cxn ang="0">
                <a:pos x="55" y="55"/>
              </a:cxn>
              <a:cxn ang="0">
                <a:pos x="39" y="55"/>
              </a:cxn>
              <a:cxn ang="0">
                <a:pos x="30" y="64"/>
              </a:cxn>
              <a:cxn ang="0">
                <a:pos x="21" y="55"/>
              </a:cxn>
              <a:cxn ang="0">
                <a:pos x="5" y="55"/>
              </a:cxn>
              <a:cxn ang="0">
                <a:pos x="0" y="50"/>
              </a:cxn>
              <a:cxn ang="0">
                <a:pos x="11" y="20"/>
              </a:cxn>
              <a:cxn ang="0">
                <a:pos x="27" y="5"/>
              </a:cxn>
              <a:cxn ang="0">
                <a:pos x="26" y="3"/>
              </a:cxn>
              <a:cxn ang="0">
                <a:pos x="30" y="0"/>
              </a:cxn>
              <a:cxn ang="0">
                <a:pos x="33" y="3"/>
              </a:cxn>
              <a:cxn ang="0">
                <a:pos x="33" y="5"/>
              </a:cxn>
              <a:cxn ang="0">
                <a:pos x="48" y="20"/>
              </a:cxn>
              <a:cxn ang="0">
                <a:pos x="59" y="50"/>
              </a:cxn>
              <a:cxn ang="0">
                <a:pos x="55" y="55"/>
              </a:cxn>
              <a:cxn ang="0">
                <a:pos x="30" y="60"/>
              </a:cxn>
              <a:cxn ang="0">
                <a:pos x="25" y="55"/>
              </a:cxn>
              <a:cxn ang="0">
                <a:pos x="24" y="54"/>
              </a:cxn>
              <a:cxn ang="0">
                <a:pos x="23" y="55"/>
              </a:cxn>
              <a:cxn ang="0">
                <a:pos x="30" y="61"/>
              </a:cxn>
              <a:cxn ang="0">
                <a:pos x="30" y="60"/>
              </a:cxn>
              <a:cxn ang="0">
                <a:pos x="30" y="60"/>
              </a:cxn>
            </a:cxnLst>
            <a:rect l="0" t="0" r="r" b="b"/>
            <a:pathLst>
              <a:path w="59" h="64">
                <a:moveTo>
                  <a:pt x="55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39" y="60"/>
                  <a:pt x="35" y="64"/>
                  <a:pt x="30" y="64"/>
                </a:cubicBezTo>
                <a:cubicBezTo>
                  <a:pt x="25" y="64"/>
                  <a:pt x="21" y="60"/>
                  <a:pt x="21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5" y="46"/>
                  <a:pt x="11" y="38"/>
                  <a:pt x="11" y="20"/>
                </a:cubicBezTo>
                <a:cubicBezTo>
                  <a:pt x="11" y="13"/>
                  <a:pt x="17" y="6"/>
                  <a:pt x="27" y="5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1"/>
                  <a:pt x="28" y="0"/>
                  <a:pt x="30" y="0"/>
                </a:cubicBezTo>
                <a:cubicBezTo>
                  <a:pt x="32" y="0"/>
                  <a:pt x="33" y="1"/>
                  <a:pt x="33" y="3"/>
                </a:cubicBezTo>
                <a:cubicBezTo>
                  <a:pt x="33" y="4"/>
                  <a:pt x="33" y="4"/>
                  <a:pt x="33" y="5"/>
                </a:cubicBezTo>
                <a:cubicBezTo>
                  <a:pt x="42" y="6"/>
                  <a:pt x="48" y="13"/>
                  <a:pt x="48" y="20"/>
                </a:cubicBezTo>
                <a:cubicBezTo>
                  <a:pt x="48" y="38"/>
                  <a:pt x="54" y="46"/>
                  <a:pt x="59" y="50"/>
                </a:cubicBezTo>
                <a:cubicBezTo>
                  <a:pt x="59" y="53"/>
                  <a:pt x="57" y="55"/>
                  <a:pt x="55" y="55"/>
                </a:cubicBezTo>
                <a:close/>
                <a:moveTo>
                  <a:pt x="30" y="60"/>
                </a:moveTo>
                <a:cubicBezTo>
                  <a:pt x="27" y="60"/>
                  <a:pt x="25" y="57"/>
                  <a:pt x="25" y="55"/>
                </a:cubicBezTo>
                <a:cubicBezTo>
                  <a:pt x="25" y="54"/>
                  <a:pt x="24" y="54"/>
                  <a:pt x="24" y="54"/>
                </a:cubicBezTo>
                <a:cubicBezTo>
                  <a:pt x="24" y="54"/>
                  <a:pt x="23" y="54"/>
                  <a:pt x="23" y="55"/>
                </a:cubicBezTo>
                <a:cubicBezTo>
                  <a:pt x="23" y="58"/>
                  <a:pt x="26" y="61"/>
                  <a:pt x="30" y="61"/>
                </a:cubicBezTo>
                <a:cubicBezTo>
                  <a:pt x="30" y="61"/>
                  <a:pt x="30" y="61"/>
                  <a:pt x="30" y="60"/>
                </a:cubicBezTo>
                <a:cubicBezTo>
                  <a:pt x="30" y="60"/>
                  <a:pt x="30" y="60"/>
                  <a:pt x="30" y="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3" name="Oval 16"/>
          <p:cNvSpPr>
            <a:spLocks noChangeArrowheads="1"/>
          </p:cNvSpPr>
          <p:nvPr/>
        </p:nvSpPr>
        <p:spPr bwMode="auto">
          <a:xfrm rot="18646149">
            <a:off x="3710888" y="1207781"/>
            <a:ext cx="315182" cy="31620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4" name="Freeform 17"/>
          <p:cNvSpPr/>
          <p:nvPr/>
        </p:nvSpPr>
        <p:spPr bwMode="auto">
          <a:xfrm rot="18646149">
            <a:off x="3935248" y="1469547"/>
            <a:ext cx="81590" cy="7709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69"/>
              </a:cxn>
              <a:cxn ang="0">
                <a:pos x="73" y="12"/>
              </a:cxn>
              <a:cxn ang="0">
                <a:pos x="0" y="0"/>
              </a:cxn>
            </a:cxnLst>
            <a:rect l="0" t="0" r="r" b="b"/>
            <a:pathLst>
              <a:path w="73" h="69">
                <a:moveTo>
                  <a:pt x="0" y="0"/>
                </a:moveTo>
                <a:lnTo>
                  <a:pt x="7" y="69"/>
                </a:lnTo>
                <a:lnTo>
                  <a:pt x="73" y="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25" name="Freeform 100"/>
          <p:cNvSpPr>
            <a:spLocks noEditPoints="1"/>
          </p:cNvSpPr>
          <p:nvPr/>
        </p:nvSpPr>
        <p:spPr bwMode="auto">
          <a:xfrm>
            <a:off x="3783847" y="1289957"/>
            <a:ext cx="162012" cy="155356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5" name="Oval 26"/>
          <p:cNvSpPr>
            <a:spLocks noChangeArrowheads="1"/>
          </p:cNvSpPr>
          <p:nvPr/>
        </p:nvSpPr>
        <p:spPr bwMode="auto">
          <a:xfrm rot="20582167">
            <a:off x="3015781" y="1564455"/>
            <a:ext cx="283115" cy="284211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6" name="Freeform 27"/>
          <p:cNvSpPr/>
          <p:nvPr/>
        </p:nvSpPr>
        <p:spPr bwMode="auto">
          <a:xfrm rot="20582167">
            <a:off x="3198915" y="1811861"/>
            <a:ext cx="72542" cy="68534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67" y="68"/>
              </a:cxn>
              <a:cxn ang="0">
                <a:pos x="0" y="11"/>
              </a:cxn>
              <a:cxn ang="0">
                <a:pos x="72" y="0"/>
              </a:cxn>
            </a:cxnLst>
            <a:rect l="0" t="0" r="r" b="b"/>
            <a:pathLst>
              <a:path w="72" h="68">
                <a:moveTo>
                  <a:pt x="72" y="0"/>
                </a:moveTo>
                <a:lnTo>
                  <a:pt x="67" y="68"/>
                </a:lnTo>
                <a:lnTo>
                  <a:pt x="0" y="11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27" name="Freeform 131"/>
          <p:cNvSpPr/>
          <p:nvPr/>
        </p:nvSpPr>
        <p:spPr bwMode="auto">
          <a:xfrm>
            <a:off x="3072318" y="1629060"/>
            <a:ext cx="147487" cy="149767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1" name="Oval 8"/>
          <p:cNvSpPr>
            <a:spLocks noChangeArrowheads="1"/>
          </p:cNvSpPr>
          <p:nvPr/>
        </p:nvSpPr>
        <p:spPr bwMode="auto">
          <a:xfrm>
            <a:off x="4606612" y="1799514"/>
            <a:ext cx="503912" cy="505186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2" name="Freeform 9"/>
          <p:cNvSpPr/>
          <p:nvPr/>
        </p:nvSpPr>
        <p:spPr bwMode="auto">
          <a:xfrm>
            <a:off x="4735102" y="2270052"/>
            <a:ext cx="129609" cy="11959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" y="107"/>
              </a:cxn>
              <a:cxn ang="0">
                <a:pos x="116" y="18"/>
              </a:cxn>
              <a:cxn ang="0">
                <a:pos x="0" y="0"/>
              </a:cxn>
            </a:cxnLst>
            <a:rect l="0" t="0" r="r" b="b"/>
            <a:pathLst>
              <a:path w="116" h="107">
                <a:moveTo>
                  <a:pt x="0" y="0"/>
                </a:moveTo>
                <a:lnTo>
                  <a:pt x="11" y="107"/>
                </a:lnTo>
                <a:lnTo>
                  <a:pt x="116" y="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29" name="Freeform 66"/>
          <p:cNvSpPr>
            <a:spLocks noEditPoints="1"/>
          </p:cNvSpPr>
          <p:nvPr/>
        </p:nvSpPr>
        <p:spPr bwMode="auto">
          <a:xfrm>
            <a:off x="4714769" y="1932246"/>
            <a:ext cx="299885" cy="232676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9" name="Oval 26"/>
          <p:cNvSpPr>
            <a:spLocks noChangeArrowheads="1"/>
          </p:cNvSpPr>
          <p:nvPr/>
        </p:nvSpPr>
        <p:spPr bwMode="auto">
          <a:xfrm rot="17590240">
            <a:off x="3016301" y="1924616"/>
            <a:ext cx="468996" cy="470519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0" name="Freeform 27"/>
          <p:cNvSpPr/>
          <p:nvPr/>
        </p:nvSpPr>
        <p:spPr bwMode="auto">
          <a:xfrm rot="17590240">
            <a:off x="3450465" y="2153534"/>
            <a:ext cx="120169" cy="113459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67" y="68"/>
              </a:cxn>
              <a:cxn ang="0">
                <a:pos x="0" y="11"/>
              </a:cxn>
              <a:cxn ang="0">
                <a:pos x="72" y="0"/>
              </a:cxn>
            </a:cxnLst>
            <a:rect l="0" t="0" r="r" b="b"/>
            <a:pathLst>
              <a:path w="72" h="68">
                <a:moveTo>
                  <a:pt x="72" y="0"/>
                </a:moveTo>
                <a:lnTo>
                  <a:pt x="67" y="68"/>
                </a:lnTo>
                <a:lnTo>
                  <a:pt x="0" y="11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1" name="Freeform 171"/>
          <p:cNvSpPr/>
          <p:nvPr/>
        </p:nvSpPr>
        <p:spPr bwMode="auto">
          <a:xfrm>
            <a:off x="3134957" y="2074400"/>
            <a:ext cx="249762" cy="181043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2" y="44"/>
              </a:cxn>
              <a:cxn ang="0">
                <a:pos x="61" y="45"/>
              </a:cxn>
              <a:cxn ang="0">
                <a:pos x="60" y="44"/>
              </a:cxn>
              <a:cxn ang="0">
                <a:pos x="45" y="30"/>
              </a:cxn>
              <a:cxn ang="0">
                <a:pos x="45" y="36"/>
              </a:cxn>
              <a:cxn ang="0">
                <a:pos x="35" y="46"/>
              </a:cxn>
              <a:cxn ang="0">
                <a:pos x="10" y="46"/>
              </a:cxn>
              <a:cxn ang="0">
                <a:pos x="0" y="36"/>
              </a:cxn>
              <a:cxn ang="0">
                <a:pos x="0" y="10"/>
              </a:cxn>
              <a:cxn ang="0">
                <a:pos x="10" y="0"/>
              </a:cxn>
              <a:cxn ang="0">
                <a:pos x="35" y="0"/>
              </a:cxn>
              <a:cxn ang="0">
                <a:pos x="45" y="10"/>
              </a:cxn>
              <a:cxn ang="0">
                <a:pos x="45" y="16"/>
              </a:cxn>
              <a:cxn ang="0">
                <a:pos x="60" y="2"/>
              </a:cxn>
              <a:cxn ang="0">
                <a:pos x="61" y="1"/>
              </a:cxn>
              <a:cxn ang="0">
                <a:pos x="62" y="1"/>
              </a:cxn>
              <a:cxn ang="0">
                <a:pos x="64" y="4"/>
              </a:cxn>
              <a:cxn ang="0">
                <a:pos x="64" y="42"/>
              </a:cxn>
            </a:cxnLst>
            <a:rect l="0" t="0" r="r" b="b"/>
            <a:pathLst>
              <a:path w="64" h="46">
                <a:moveTo>
                  <a:pt x="64" y="42"/>
                </a:moveTo>
                <a:cubicBezTo>
                  <a:pt x="64" y="43"/>
                  <a:pt x="63" y="44"/>
                  <a:pt x="62" y="44"/>
                </a:cubicBezTo>
                <a:cubicBezTo>
                  <a:pt x="62" y="45"/>
                  <a:pt x="62" y="45"/>
                  <a:pt x="61" y="45"/>
                </a:cubicBezTo>
                <a:cubicBezTo>
                  <a:pt x="61" y="45"/>
                  <a:pt x="60" y="44"/>
                  <a:pt x="60" y="4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41"/>
                  <a:pt x="41" y="46"/>
                  <a:pt x="35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4" y="46"/>
                  <a:pt x="0" y="41"/>
                  <a:pt x="0" y="3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1" y="0"/>
                  <a:pt x="45" y="5"/>
                  <a:pt x="45" y="10"/>
                </a:cubicBezTo>
                <a:cubicBezTo>
                  <a:pt x="45" y="16"/>
                  <a:pt x="45" y="16"/>
                  <a:pt x="45" y="16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1"/>
                  <a:pt x="61" y="1"/>
                  <a:pt x="61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3" y="2"/>
                  <a:pt x="64" y="3"/>
                  <a:pt x="64" y="4"/>
                </a:cubicBezTo>
                <a:lnTo>
                  <a:pt x="64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8" name="Oval 26"/>
          <p:cNvSpPr>
            <a:spLocks noChangeArrowheads="1"/>
          </p:cNvSpPr>
          <p:nvPr/>
        </p:nvSpPr>
        <p:spPr bwMode="auto">
          <a:xfrm rot="18992570">
            <a:off x="3746648" y="2070690"/>
            <a:ext cx="313968" cy="315182"/>
          </a:xfrm>
          <a:prstGeom prst="ellipse">
            <a:avLst/>
          </a:prstGeom>
          <a:solidFill>
            <a:srgbClr val="59595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9" name="Freeform 27"/>
          <p:cNvSpPr/>
          <p:nvPr/>
        </p:nvSpPr>
        <p:spPr bwMode="auto">
          <a:xfrm rot="18992570">
            <a:off x="4009698" y="2290279"/>
            <a:ext cx="80447" cy="76001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67" y="68"/>
              </a:cxn>
              <a:cxn ang="0">
                <a:pos x="0" y="11"/>
              </a:cxn>
              <a:cxn ang="0">
                <a:pos x="72" y="0"/>
              </a:cxn>
            </a:cxnLst>
            <a:rect l="0" t="0" r="r" b="b"/>
            <a:pathLst>
              <a:path w="72" h="68">
                <a:moveTo>
                  <a:pt x="72" y="0"/>
                </a:moveTo>
                <a:lnTo>
                  <a:pt x="67" y="68"/>
                </a:lnTo>
                <a:lnTo>
                  <a:pt x="0" y="11"/>
                </a:lnTo>
                <a:lnTo>
                  <a:pt x="72" y="0"/>
                </a:lnTo>
                <a:close/>
              </a:path>
            </a:pathLst>
          </a:custGeom>
          <a:solidFill>
            <a:srgbClr val="59595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3" name="Freeform 115"/>
          <p:cNvSpPr>
            <a:spLocks noEditPoints="1"/>
          </p:cNvSpPr>
          <p:nvPr/>
        </p:nvSpPr>
        <p:spPr bwMode="auto">
          <a:xfrm>
            <a:off x="3826679" y="2147887"/>
            <a:ext cx="154191" cy="155356"/>
          </a:xfrm>
          <a:custGeom>
            <a:avLst/>
            <a:gdLst/>
            <a:ahLst/>
            <a:cxnLst>
              <a:cxn ang="0">
                <a:pos x="64" y="32"/>
              </a:cxn>
              <a:cxn ang="0">
                <a:pos x="32" y="64"/>
              </a:cxn>
              <a:cxn ang="0">
                <a:pos x="0" y="32"/>
              </a:cxn>
              <a:cxn ang="0">
                <a:pos x="32" y="0"/>
              </a:cxn>
              <a:cxn ang="0">
                <a:pos x="64" y="32"/>
              </a:cxn>
              <a:cxn ang="0">
                <a:pos x="14" y="38"/>
              </a:cxn>
              <a:cxn ang="0">
                <a:pos x="13" y="32"/>
              </a:cxn>
              <a:cxn ang="0">
                <a:pos x="14" y="26"/>
              </a:cxn>
              <a:cxn ang="0">
                <a:pos x="8" y="19"/>
              </a:cxn>
              <a:cxn ang="0">
                <a:pos x="4" y="32"/>
              </a:cxn>
              <a:cxn ang="0">
                <a:pos x="8" y="45"/>
              </a:cxn>
              <a:cxn ang="0">
                <a:pos x="14" y="38"/>
              </a:cxn>
              <a:cxn ang="0">
                <a:pos x="45" y="32"/>
              </a:cxn>
              <a:cxn ang="0">
                <a:pos x="32" y="18"/>
              </a:cxn>
              <a:cxn ang="0">
                <a:pos x="18" y="32"/>
              </a:cxn>
              <a:cxn ang="0">
                <a:pos x="32" y="46"/>
              </a:cxn>
              <a:cxn ang="0">
                <a:pos x="45" y="32"/>
              </a:cxn>
              <a:cxn ang="0">
                <a:pos x="19" y="8"/>
              </a:cxn>
              <a:cxn ang="0">
                <a:pos x="26" y="15"/>
              </a:cxn>
              <a:cxn ang="0">
                <a:pos x="32" y="14"/>
              </a:cxn>
              <a:cxn ang="0">
                <a:pos x="38" y="15"/>
              </a:cxn>
              <a:cxn ang="0">
                <a:pos x="45" y="8"/>
              </a:cxn>
              <a:cxn ang="0">
                <a:pos x="32" y="5"/>
              </a:cxn>
              <a:cxn ang="0">
                <a:pos x="19" y="8"/>
              </a:cxn>
              <a:cxn ang="0">
                <a:pos x="45" y="56"/>
              </a:cxn>
              <a:cxn ang="0">
                <a:pos x="38" y="49"/>
              </a:cxn>
              <a:cxn ang="0">
                <a:pos x="32" y="50"/>
              </a:cxn>
              <a:cxn ang="0">
                <a:pos x="26" y="49"/>
              </a:cxn>
              <a:cxn ang="0">
                <a:pos x="19" y="56"/>
              </a:cxn>
              <a:cxn ang="0">
                <a:pos x="32" y="60"/>
              </a:cxn>
              <a:cxn ang="0">
                <a:pos x="45" y="56"/>
              </a:cxn>
              <a:cxn ang="0">
                <a:pos x="56" y="45"/>
              </a:cxn>
              <a:cxn ang="0">
                <a:pos x="59" y="32"/>
              </a:cxn>
              <a:cxn ang="0">
                <a:pos x="56" y="19"/>
              </a:cxn>
              <a:cxn ang="0">
                <a:pos x="49" y="26"/>
              </a:cxn>
              <a:cxn ang="0">
                <a:pos x="50" y="32"/>
              </a:cxn>
              <a:cxn ang="0">
                <a:pos x="49" y="38"/>
              </a:cxn>
              <a:cxn ang="0">
                <a:pos x="56" y="45"/>
              </a:cxn>
            </a:cxnLst>
            <a:rect l="0" t="0" r="r" b="b"/>
            <a:pathLst>
              <a:path w="64" h="64">
                <a:moveTo>
                  <a:pt x="64" y="32"/>
                </a:moveTo>
                <a:cubicBezTo>
                  <a:pt x="64" y="50"/>
                  <a:pt x="49" y="64"/>
                  <a:pt x="32" y="64"/>
                </a:cubicBezTo>
                <a:cubicBezTo>
                  <a:pt x="14" y="64"/>
                  <a:pt x="0" y="50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close/>
                <a:moveTo>
                  <a:pt x="14" y="38"/>
                </a:moveTo>
                <a:cubicBezTo>
                  <a:pt x="14" y="36"/>
                  <a:pt x="13" y="34"/>
                  <a:pt x="13" y="32"/>
                </a:cubicBezTo>
                <a:cubicBezTo>
                  <a:pt x="13" y="30"/>
                  <a:pt x="14" y="28"/>
                  <a:pt x="14" y="26"/>
                </a:cubicBezTo>
                <a:cubicBezTo>
                  <a:pt x="8" y="19"/>
                  <a:pt x="8" y="19"/>
                  <a:pt x="8" y="19"/>
                </a:cubicBezTo>
                <a:cubicBezTo>
                  <a:pt x="6" y="23"/>
                  <a:pt x="4" y="28"/>
                  <a:pt x="4" y="32"/>
                </a:cubicBezTo>
                <a:cubicBezTo>
                  <a:pt x="4" y="37"/>
                  <a:pt x="6" y="41"/>
                  <a:pt x="8" y="45"/>
                </a:cubicBezTo>
                <a:lnTo>
                  <a:pt x="14" y="38"/>
                </a:lnTo>
                <a:close/>
                <a:moveTo>
                  <a:pt x="45" y="32"/>
                </a:moveTo>
                <a:cubicBezTo>
                  <a:pt x="45" y="25"/>
                  <a:pt x="39" y="18"/>
                  <a:pt x="32" y="18"/>
                </a:cubicBezTo>
                <a:cubicBezTo>
                  <a:pt x="24" y="18"/>
                  <a:pt x="18" y="25"/>
                  <a:pt x="18" y="32"/>
                </a:cubicBezTo>
                <a:cubicBezTo>
                  <a:pt x="18" y="40"/>
                  <a:pt x="24" y="46"/>
                  <a:pt x="32" y="46"/>
                </a:cubicBezTo>
                <a:cubicBezTo>
                  <a:pt x="39" y="46"/>
                  <a:pt x="45" y="40"/>
                  <a:pt x="45" y="32"/>
                </a:cubicBezTo>
                <a:close/>
                <a:moveTo>
                  <a:pt x="19" y="8"/>
                </a:moveTo>
                <a:cubicBezTo>
                  <a:pt x="26" y="15"/>
                  <a:pt x="26" y="15"/>
                  <a:pt x="26" y="15"/>
                </a:cubicBezTo>
                <a:cubicBezTo>
                  <a:pt x="28" y="14"/>
                  <a:pt x="30" y="14"/>
                  <a:pt x="32" y="14"/>
                </a:cubicBezTo>
                <a:cubicBezTo>
                  <a:pt x="34" y="14"/>
                  <a:pt x="36" y="14"/>
                  <a:pt x="38" y="15"/>
                </a:cubicBezTo>
                <a:cubicBezTo>
                  <a:pt x="45" y="8"/>
                  <a:pt x="45" y="8"/>
                  <a:pt x="45" y="8"/>
                </a:cubicBezTo>
                <a:cubicBezTo>
                  <a:pt x="41" y="6"/>
                  <a:pt x="36" y="5"/>
                  <a:pt x="32" y="5"/>
                </a:cubicBezTo>
                <a:cubicBezTo>
                  <a:pt x="27" y="5"/>
                  <a:pt x="23" y="6"/>
                  <a:pt x="19" y="8"/>
                </a:cubicBezTo>
                <a:close/>
                <a:moveTo>
                  <a:pt x="45" y="56"/>
                </a:moveTo>
                <a:cubicBezTo>
                  <a:pt x="38" y="49"/>
                  <a:pt x="38" y="49"/>
                  <a:pt x="38" y="49"/>
                </a:cubicBezTo>
                <a:cubicBezTo>
                  <a:pt x="36" y="50"/>
                  <a:pt x="34" y="50"/>
                  <a:pt x="32" y="50"/>
                </a:cubicBezTo>
                <a:cubicBezTo>
                  <a:pt x="30" y="50"/>
                  <a:pt x="28" y="50"/>
                  <a:pt x="26" y="49"/>
                </a:cubicBezTo>
                <a:cubicBezTo>
                  <a:pt x="19" y="56"/>
                  <a:pt x="19" y="56"/>
                  <a:pt x="19" y="56"/>
                </a:cubicBezTo>
                <a:cubicBezTo>
                  <a:pt x="23" y="58"/>
                  <a:pt x="27" y="60"/>
                  <a:pt x="32" y="60"/>
                </a:cubicBezTo>
                <a:cubicBezTo>
                  <a:pt x="36" y="60"/>
                  <a:pt x="41" y="58"/>
                  <a:pt x="45" y="56"/>
                </a:cubicBezTo>
                <a:close/>
                <a:moveTo>
                  <a:pt x="56" y="45"/>
                </a:moveTo>
                <a:cubicBezTo>
                  <a:pt x="58" y="41"/>
                  <a:pt x="59" y="37"/>
                  <a:pt x="59" y="32"/>
                </a:cubicBezTo>
                <a:cubicBezTo>
                  <a:pt x="59" y="28"/>
                  <a:pt x="58" y="23"/>
                  <a:pt x="56" y="19"/>
                </a:cubicBezTo>
                <a:cubicBezTo>
                  <a:pt x="49" y="26"/>
                  <a:pt x="49" y="26"/>
                  <a:pt x="49" y="26"/>
                </a:cubicBezTo>
                <a:cubicBezTo>
                  <a:pt x="50" y="28"/>
                  <a:pt x="50" y="30"/>
                  <a:pt x="50" y="32"/>
                </a:cubicBezTo>
                <a:cubicBezTo>
                  <a:pt x="50" y="34"/>
                  <a:pt x="50" y="36"/>
                  <a:pt x="49" y="38"/>
                </a:cubicBezTo>
                <a:lnTo>
                  <a:pt x="56" y="4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 rot="1108877">
            <a:off x="5113079" y="1617942"/>
            <a:ext cx="297208" cy="2973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7" name="Freeform 7"/>
          <p:cNvSpPr/>
          <p:nvPr/>
        </p:nvSpPr>
        <p:spPr bwMode="auto">
          <a:xfrm rot="1108877">
            <a:off x="5137689" y="1875490"/>
            <a:ext cx="77096" cy="7153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" y="64"/>
              </a:cxn>
              <a:cxn ang="0">
                <a:pos x="69" y="11"/>
              </a:cxn>
              <a:cxn ang="0">
                <a:pos x="0" y="0"/>
              </a:cxn>
            </a:cxnLst>
            <a:rect l="0" t="0" r="r" b="b"/>
            <a:pathLst>
              <a:path w="69" h="64">
                <a:moveTo>
                  <a:pt x="0" y="0"/>
                </a:moveTo>
                <a:lnTo>
                  <a:pt x="6" y="64"/>
                </a:lnTo>
                <a:lnTo>
                  <a:pt x="69" y="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5" name="Freeform 13"/>
          <p:cNvSpPr>
            <a:spLocks noEditPoints="1"/>
          </p:cNvSpPr>
          <p:nvPr/>
        </p:nvSpPr>
        <p:spPr bwMode="auto">
          <a:xfrm>
            <a:off x="5197316" y="1702402"/>
            <a:ext cx="147487" cy="147532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8" name="Oval 14"/>
          <p:cNvSpPr>
            <a:spLocks noChangeArrowheads="1"/>
          </p:cNvSpPr>
          <p:nvPr/>
        </p:nvSpPr>
        <p:spPr bwMode="auto">
          <a:xfrm rot="1441643" flipH="1">
            <a:off x="4693597" y="1108120"/>
            <a:ext cx="259001" cy="25908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29" name="Freeform 15"/>
          <p:cNvSpPr/>
          <p:nvPr/>
        </p:nvSpPr>
        <p:spPr bwMode="auto">
          <a:xfrm rot="1441643" flipH="1">
            <a:off x="4760019" y="1349143"/>
            <a:ext cx="66020" cy="616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85"/>
              </a:cxn>
              <a:cxn ang="0">
                <a:pos x="91" y="14"/>
              </a:cxn>
              <a:cxn ang="0">
                <a:pos x="0" y="0"/>
              </a:cxn>
            </a:cxnLst>
            <a:rect l="0" t="0" r="r" b="b"/>
            <a:pathLst>
              <a:path w="91" h="85">
                <a:moveTo>
                  <a:pt x="0" y="0"/>
                </a:moveTo>
                <a:lnTo>
                  <a:pt x="8" y="85"/>
                </a:lnTo>
                <a:lnTo>
                  <a:pt x="91" y="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6" name="Freeform 18"/>
          <p:cNvSpPr>
            <a:spLocks noEditPoints="1"/>
          </p:cNvSpPr>
          <p:nvPr/>
        </p:nvSpPr>
        <p:spPr bwMode="auto">
          <a:xfrm>
            <a:off x="4768398" y="1158191"/>
            <a:ext cx="101677" cy="143061"/>
          </a:xfrm>
          <a:custGeom>
            <a:avLst/>
            <a:gdLst/>
            <a:ahLst/>
            <a:cxnLst>
              <a:cxn ang="0">
                <a:pos x="21" y="59"/>
              </a:cxn>
              <a:cxn ang="0">
                <a:pos x="0" y="38"/>
              </a:cxn>
              <a:cxn ang="0">
                <a:pos x="4" y="27"/>
              </a:cxn>
              <a:cxn ang="0">
                <a:pos x="18" y="2"/>
              </a:cxn>
              <a:cxn ang="0">
                <a:pos x="21" y="0"/>
              </a:cxn>
              <a:cxn ang="0">
                <a:pos x="24" y="2"/>
              </a:cxn>
              <a:cxn ang="0">
                <a:pos x="38" y="27"/>
              </a:cxn>
              <a:cxn ang="0">
                <a:pos x="42" y="38"/>
              </a:cxn>
              <a:cxn ang="0">
                <a:pos x="21" y="59"/>
              </a:cxn>
              <a:cxn ang="0">
                <a:pos x="20" y="41"/>
              </a:cxn>
              <a:cxn ang="0">
                <a:pos x="17" y="35"/>
              </a:cxn>
              <a:cxn ang="0">
                <a:pos x="16" y="34"/>
              </a:cxn>
              <a:cxn ang="0">
                <a:pos x="15" y="35"/>
              </a:cxn>
              <a:cxn ang="0">
                <a:pos x="12" y="41"/>
              </a:cxn>
              <a:cxn ang="0">
                <a:pos x="11" y="44"/>
              </a:cxn>
              <a:cxn ang="0">
                <a:pos x="16" y="49"/>
              </a:cxn>
              <a:cxn ang="0">
                <a:pos x="21" y="44"/>
              </a:cxn>
              <a:cxn ang="0">
                <a:pos x="20" y="41"/>
              </a:cxn>
            </a:cxnLst>
            <a:rect l="0" t="0" r="r" b="b"/>
            <a:pathLst>
              <a:path w="42" h="59">
                <a:moveTo>
                  <a:pt x="21" y="59"/>
                </a:moveTo>
                <a:cubicBezTo>
                  <a:pt x="10" y="59"/>
                  <a:pt x="0" y="50"/>
                  <a:pt x="0" y="38"/>
                </a:cubicBezTo>
                <a:cubicBezTo>
                  <a:pt x="0" y="34"/>
                  <a:pt x="2" y="31"/>
                  <a:pt x="4" y="27"/>
                </a:cubicBezTo>
                <a:cubicBezTo>
                  <a:pt x="6" y="24"/>
                  <a:pt x="14" y="13"/>
                  <a:pt x="18" y="2"/>
                </a:cubicBezTo>
                <a:cubicBezTo>
                  <a:pt x="18" y="1"/>
                  <a:pt x="20" y="0"/>
                  <a:pt x="21" y="0"/>
                </a:cubicBezTo>
                <a:cubicBezTo>
                  <a:pt x="22" y="0"/>
                  <a:pt x="24" y="1"/>
                  <a:pt x="24" y="2"/>
                </a:cubicBezTo>
                <a:cubicBezTo>
                  <a:pt x="28" y="13"/>
                  <a:pt x="36" y="24"/>
                  <a:pt x="38" y="27"/>
                </a:cubicBezTo>
                <a:cubicBezTo>
                  <a:pt x="40" y="31"/>
                  <a:pt x="42" y="34"/>
                  <a:pt x="42" y="38"/>
                </a:cubicBezTo>
                <a:cubicBezTo>
                  <a:pt x="42" y="50"/>
                  <a:pt x="32" y="59"/>
                  <a:pt x="21" y="59"/>
                </a:cubicBezTo>
                <a:close/>
                <a:moveTo>
                  <a:pt x="20" y="41"/>
                </a:moveTo>
                <a:cubicBezTo>
                  <a:pt x="20" y="40"/>
                  <a:pt x="18" y="37"/>
                  <a:pt x="17" y="35"/>
                </a:cubicBezTo>
                <a:cubicBezTo>
                  <a:pt x="17" y="34"/>
                  <a:pt x="16" y="34"/>
                  <a:pt x="16" y="34"/>
                </a:cubicBezTo>
                <a:cubicBezTo>
                  <a:pt x="16" y="34"/>
                  <a:pt x="15" y="34"/>
                  <a:pt x="15" y="35"/>
                </a:cubicBezTo>
                <a:cubicBezTo>
                  <a:pt x="14" y="37"/>
                  <a:pt x="12" y="40"/>
                  <a:pt x="12" y="41"/>
                </a:cubicBezTo>
                <a:cubicBezTo>
                  <a:pt x="11" y="42"/>
                  <a:pt x="11" y="43"/>
                  <a:pt x="11" y="44"/>
                </a:cubicBezTo>
                <a:cubicBezTo>
                  <a:pt x="11" y="46"/>
                  <a:pt x="13" y="49"/>
                  <a:pt x="16" y="49"/>
                </a:cubicBezTo>
                <a:cubicBezTo>
                  <a:pt x="19" y="49"/>
                  <a:pt x="21" y="46"/>
                  <a:pt x="21" y="44"/>
                </a:cubicBezTo>
                <a:cubicBezTo>
                  <a:pt x="21" y="43"/>
                  <a:pt x="21" y="42"/>
                  <a:pt x="20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2" name="Oval 22"/>
          <p:cNvSpPr>
            <a:spLocks noChangeArrowheads="1"/>
          </p:cNvSpPr>
          <p:nvPr/>
        </p:nvSpPr>
        <p:spPr bwMode="auto">
          <a:xfrm>
            <a:off x="3826678" y="1578047"/>
            <a:ext cx="313968" cy="31518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93" name="Freeform 23"/>
          <p:cNvSpPr/>
          <p:nvPr/>
        </p:nvSpPr>
        <p:spPr bwMode="auto">
          <a:xfrm>
            <a:off x="3980869" y="1870876"/>
            <a:ext cx="80447" cy="76001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67" y="68"/>
              </a:cxn>
              <a:cxn ang="0">
                <a:pos x="0" y="13"/>
              </a:cxn>
              <a:cxn ang="0">
                <a:pos x="72" y="0"/>
              </a:cxn>
            </a:cxnLst>
            <a:rect l="0" t="0" r="r" b="b"/>
            <a:pathLst>
              <a:path w="72" h="68">
                <a:moveTo>
                  <a:pt x="72" y="0"/>
                </a:moveTo>
                <a:lnTo>
                  <a:pt x="67" y="68"/>
                </a:lnTo>
                <a:lnTo>
                  <a:pt x="0" y="13"/>
                </a:lnTo>
                <a:lnTo>
                  <a:pt x="7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7" name="Freeform 48"/>
          <p:cNvSpPr/>
          <p:nvPr/>
        </p:nvSpPr>
        <p:spPr bwMode="auto">
          <a:xfrm>
            <a:off x="3937121" y="1664178"/>
            <a:ext cx="89386" cy="162062"/>
          </a:xfrm>
          <a:custGeom>
            <a:avLst/>
            <a:gdLst/>
            <a:ahLst/>
            <a:cxnLst>
              <a:cxn ang="0">
                <a:pos x="36" y="20"/>
              </a:cxn>
              <a:cxn ang="0">
                <a:pos x="15" y="66"/>
              </a:cxn>
              <a:cxn ang="0">
                <a:pos x="13" y="67"/>
              </a:cxn>
              <a:cxn ang="0">
                <a:pos x="12" y="67"/>
              </a:cxn>
              <a:cxn ang="0">
                <a:pos x="11" y="65"/>
              </a:cxn>
              <a:cxn ang="0">
                <a:pos x="19" y="33"/>
              </a:cxn>
              <a:cxn ang="0">
                <a:pos x="3" y="37"/>
              </a:cxn>
              <a:cxn ang="0">
                <a:pos x="2" y="37"/>
              </a:cxn>
              <a:cxn ang="0">
                <a:pos x="1" y="36"/>
              </a:cxn>
              <a:cxn ang="0">
                <a:pos x="1" y="35"/>
              </a:cxn>
              <a:cxn ang="0">
                <a:pos x="9" y="2"/>
              </a:cxn>
              <a:cxn ang="0">
                <a:pos x="10" y="0"/>
              </a:cxn>
              <a:cxn ang="0">
                <a:pos x="24" y="0"/>
              </a:cxn>
              <a:cxn ang="0">
                <a:pos x="25" y="2"/>
              </a:cxn>
              <a:cxn ang="0">
                <a:pos x="25" y="3"/>
              </a:cxn>
              <a:cxn ang="0">
                <a:pos x="18" y="21"/>
              </a:cxn>
              <a:cxn ang="0">
                <a:pos x="34" y="18"/>
              </a:cxn>
              <a:cxn ang="0">
                <a:pos x="35" y="17"/>
              </a:cxn>
              <a:cxn ang="0">
                <a:pos x="36" y="18"/>
              </a:cxn>
              <a:cxn ang="0">
                <a:pos x="36" y="20"/>
              </a:cxn>
            </a:cxnLst>
            <a:rect l="0" t="0" r="r" b="b"/>
            <a:pathLst>
              <a:path w="37" h="67">
                <a:moveTo>
                  <a:pt x="36" y="20"/>
                </a:moveTo>
                <a:cubicBezTo>
                  <a:pt x="15" y="66"/>
                  <a:pt x="15" y="66"/>
                  <a:pt x="15" y="66"/>
                </a:cubicBezTo>
                <a:cubicBezTo>
                  <a:pt x="14" y="67"/>
                  <a:pt x="14" y="67"/>
                  <a:pt x="13" y="67"/>
                </a:cubicBezTo>
                <a:cubicBezTo>
                  <a:pt x="13" y="67"/>
                  <a:pt x="13" y="67"/>
                  <a:pt x="12" y="67"/>
                </a:cubicBezTo>
                <a:cubicBezTo>
                  <a:pt x="11" y="67"/>
                  <a:pt x="11" y="66"/>
                  <a:pt x="11" y="65"/>
                </a:cubicBezTo>
                <a:cubicBezTo>
                  <a:pt x="19" y="33"/>
                  <a:pt x="19" y="33"/>
                  <a:pt x="19" y="33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7"/>
                  <a:pt x="2" y="37"/>
                  <a:pt x="2" y="37"/>
                </a:cubicBezTo>
                <a:cubicBezTo>
                  <a:pt x="2" y="37"/>
                  <a:pt x="1" y="37"/>
                  <a:pt x="1" y="36"/>
                </a:cubicBezTo>
                <a:cubicBezTo>
                  <a:pt x="1" y="36"/>
                  <a:pt x="0" y="35"/>
                  <a:pt x="1" y="35"/>
                </a:cubicBezTo>
                <a:cubicBezTo>
                  <a:pt x="9" y="2"/>
                  <a:pt x="9" y="2"/>
                  <a:pt x="9" y="2"/>
                </a:cubicBezTo>
                <a:cubicBezTo>
                  <a:pt x="9" y="1"/>
                  <a:pt x="10" y="0"/>
                  <a:pt x="1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5" y="1"/>
                  <a:pt x="25" y="2"/>
                </a:cubicBezTo>
                <a:cubicBezTo>
                  <a:pt x="25" y="2"/>
                  <a:pt x="25" y="3"/>
                  <a:pt x="25" y="3"/>
                </a:cubicBezTo>
                <a:cubicBezTo>
                  <a:pt x="18" y="21"/>
                  <a:pt x="18" y="21"/>
                  <a:pt x="18" y="21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4" y="17"/>
                  <a:pt x="35" y="17"/>
                </a:cubicBezTo>
                <a:cubicBezTo>
                  <a:pt x="35" y="17"/>
                  <a:pt x="36" y="18"/>
                  <a:pt x="36" y="18"/>
                </a:cubicBezTo>
                <a:cubicBezTo>
                  <a:pt x="36" y="19"/>
                  <a:pt x="37" y="19"/>
                  <a:pt x="36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5" name="Oval 8"/>
          <p:cNvSpPr>
            <a:spLocks noChangeArrowheads="1"/>
          </p:cNvSpPr>
          <p:nvPr/>
        </p:nvSpPr>
        <p:spPr bwMode="auto">
          <a:xfrm rot="15727265">
            <a:off x="3373776" y="2348109"/>
            <a:ext cx="504068" cy="50503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6" name="Freeform 9"/>
          <p:cNvSpPr/>
          <p:nvPr/>
        </p:nvSpPr>
        <p:spPr bwMode="auto">
          <a:xfrm rot="15727265">
            <a:off x="3844060" y="2560899"/>
            <a:ext cx="129649" cy="1195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" y="107"/>
              </a:cxn>
              <a:cxn ang="0">
                <a:pos x="116" y="18"/>
              </a:cxn>
              <a:cxn ang="0">
                <a:pos x="0" y="0"/>
              </a:cxn>
            </a:cxnLst>
            <a:rect l="0" t="0" r="r" b="b"/>
            <a:pathLst>
              <a:path w="116" h="107">
                <a:moveTo>
                  <a:pt x="0" y="0"/>
                </a:moveTo>
                <a:lnTo>
                  <a:pt x="11" y="107"/>
                </a:lnTo>
                <a:lnTo>
                  <a:pt x="116" y="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8" name="Freeform 101"/>
          <p:cNvSpPr>
            <a:spLocks noEditPoints="1"/>
          </p:cNvSpPr>
          <p:nvPr/>
        </p:nvSpPr>
        <p:spPr bwMode="auto">
          <a:xfrm>
            <a:off x="3507356" y="2502820"/>
            <a:ext cx="252541" cy="167398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52" name="Oval 8"/>
          <p:cNvSpPr>
            <a:spLocks noChangeArrowheads="1"/>
          </p:cNvSpPr>
          <p:nvPr/>
        </p:nvSpPr>
        <p:spPr bwMode="auto">
          <a:xfrm rot="5872735" flipH="1">
            <a:off x="5199010" y="2392495"/>
            <a:ext cx="504068" cy="50503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53" name="Freeform 9"/>
          <p:cNvSpPr/>
          <p:nvPr/>
        </p:nvSpPr>
        <p:spPr bwMode="auto">
          <a:xfrm rot="5872735" flipH="1">
            <a:off x="5103144" y="2605285"/>
            <a:ext cx="129649" cy="11955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1" y="107"/>
              </a:cxn>
              <a:cxn ang="0">
                <a:pos x="116" y="18"/>
              </a:cxn>
              <a:cxn ang="0">
                <a:pos x="0" y="0"/>
              </a:cxn>
            </a:cxnLst>
            <a:rect l="0" t="0" r="r" b="b"/>
            <a:pathLst>
              <a:path w="116" h="107">
                <a:moveTo>
                  <a:pt x="0" y="0"/>
                </a:moveTo>
                <a:lnTo>
                  <a:pt x="11" y="107"/>
                </a:lnTo>
                <a:lnTo>
                  <a:pt x="116" y="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39" name="Freeform 148"/>
          <p:cNvSpPr>
            <a:spLocks noEditPoints="1"/>
          </p:cNvSpPr>
          <p:nvPr/>
        </p:nvSpPr>
        <p:spPr bwMode="auto">
          <a:xfrm>
            <a:off x="5352923" y="2518914"/>
            <a:ext cx="214739" cy="207079"/>
          </a:xfrm>
          <a:custGeom>
            <a:avLst/>
            <a:gdLst/>
            <a:ahLst/>
            <a:cxnLst>
              <a:cxn ang="0">
                <a:pos x="16" y="54"/>
              </a:cxn>
              <a:cxn ang="0">
                <a:pos x="14" y="57"/>
              </a:cxn>
              <a:cxn ang="0">
                <a:pos x="2" y="57"/>
              </a:cxn>
              <a:cxn ang="0">
                <a:pos x="0" y="54"/>
              </a:cxn>
              <a:cxn ang="0">
                <a:pos x="0" y="29"/>
              </a:cxn>
              <a:cxn ang="0">
                <a:pos x="2" y="26"/>
              </a:cxn>
              <a:cxn ang="0">
                <a:pos x="14" y="26"/>
              </a:cxn>
              <a:cxn ang="0">
                <a:pos x="16" y="29"/>
              </a:cxn>
              <a:cxn ang="0">
                <a:pos x="16" y="54"/>
              </a:cxn>
              <a:cxn ang="0">
                <a:pos x="7" y="47"/>
              </a:cxn>
              <a:cxn ang="0">
                <a:pos x="5" y="49"/>
              </a:cxn>
              <a:cxn ang="0">
                <a:pos x="7" y="52"/>
              </a:cxn>
              <a:cxn ang="0">
                <a:pos x="10" y="49"/>
              </a:cxn>
              <a:cxn ang="0">
                <a:pos x="7" y="47"/>
              </a:cxn>
              <a:cxn ang="0">
                <a:pos x="62" y="35"/>
              </a:cxn>
              <a:cxn ang="0">
                <a:pos x="62" y="38"/>
              </a:cxn>
              <a:cxn ang="0">
                <a:pos x="61" y="43"/>
              </a:cxn>
              <a:cxn ang="0">
                <a:pos x="61" y="48"/>
              </a:cxn>
              <a:cxn ang="0">
                <a:pos x="59" y="52"/>
              </a:cxn>
              <a:cxn ang="0">
                <a:pos x="57" y="59"/>
              </a:cxn>
              <a:cxn ang="0">
                <a:pos x="49" y="62"/>
              </a:cxn>
              <a:cxn ang="0">
                <a:pos x="47" y="62"/>
              </a:cxn>
              <a:cxn ang="0">
                <a:pos x="44" y="62"/>
              </a:cxn>
              <a:cxn ang="0">
                <a:pos x="43" y="62"/>
              </a:cxn>
              <a:cxn ang="0">
                <a:pos x="28" y="59"/>
              </a:cxn>
              <a:cxn ang="0">
                <a:pos x="22" y="57"/>
              </a:cxn>
              <a:cxn ang="0">
                <a:pos x="19" y="54"/>
              </a:cxn>
              <a:cxn ang="0">
                <a:pos x="19" y="29"/>
              </a:cxn>
              <a:cxn ang="0">
                <a:pos x="21" y="26"/>
              </a:cxn>
              <a:cxn ang="0">
                <a:pos x="29" y="19"/>
              </a:cxn>
              <a:cxn ang="0">
                <a:pos x="33" y="14"/>
              </a:cxn>
              <a:cxn ang="0">
                <a:pos x="35" y="8"/>
              </a:cxn>
              <a:cxn ang="0">
                <a:pos x="38" y="1"/>
              </a:cxn>
              <a:cxn ang="0">
                <a:pos x="40" y="0"/>
              </a:cxn>
              <a:cxn ang="0">
                <a:pos x="49" y="11"/>
              </a:cxn>
              <a:cxn ang="0">
                <a:pos x="46" y="18"/>
              </a:cxn>
              <a:cxn ang="0">
                <a:pos x="45" y="21"/>
              </a:cxn>
              <a:cxn ang="0">
                <a:pos x="56" y="21"/>
              </a:cxn>
              <a:cxn ang="0">
                <a:pos x="64" y="29"/>
              </a:cxn>
              <a:cxn ang="0">
                <a:pos x="62" y="35"/>
              </a:cxn>
            </a:cxnLst>
            <a:rect l="0" t="0" r="r" b="b"/>
            <a:pathLst>
              <a:path w="64" h="62">
                <a:moveTo>
                  <a:pt x="16" y="54"/>
                </a:moveTo>
                <a:cubicBezTo>
                  <a:pt x="16" y="56"/>
                  <a:pt x="15" y="57"/>
                  <a:pt x="14" y="57"/>
                </a:cubicBezTo>
                <a:cubicBezTo>
                  <a:pt x="2" y="57"/>
                  <a:pt x="2" y="57"/>
                  <a:pt x="2" y="57"/>
                </a:cubicBezTo>
                <a:cubicBezTo>
                  <a:pt x="1" y="57"/>
                  <a:pt x="0" y="56"/>
                  <a:pt x="0" y="5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1" y="26"/>
                  <a:pt x="2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6" y="27"/>
                  <a:pt x="16" y="29"/>
                </a:cubicBezTo>
                <a:lnTo>
                  <a:pt x="16" y="54"/>
                </a:lnTo>
                <a:close/>
                <a:moveTo>
                  <a:pt x="7" y="47"/>
                </a:moveTo>
                <a:cubicBezTo>
                  <a:pt x="6" y="47"/>
                  <a:pt x="5" y="48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cubicBezTo>
                  <a:pt x="10" y="48"/>
                  <a:pt x="9" y="47"/>
                  <a:pt x="7" y="47"/>
                </a:cubicBezTo>
                <a:close/>
                <a:moveTo>
                  <a:pt x="62" y="35"/>
                </a:moveTo>
                <a:cubicBezTo>
                  <a:pt x="62" y="36"/>
                  <a:pt x="62" y="37"/>
                  <a:pt x="62" y="38"/>
                </a:cubicBezTo>
                <a:cubicBezTo>
                  <a:pt x="62" y="40"/>
                  <a:pt x="62" y="42"/>
                  <a:pt x="61" y="43"/>
                </a:cubicBezTo>
                <a:cubicBezTo>
                  <a:pt x="61" y="45"/>
                  <a:pt x="61" y="46"/>
                  <a:pt x="61" y="48"/>
                </a:cubicBezTo>
                <a:cubicBezTo>
                  <a:pt x="60" y="49"/>
                  <a:pt x="60" y="51"/>
                  <a:pt x="59" y="52"/>
                </a:cubicBezTo>
                <a:cubicBezTo>
                  <a:pt x="59" y="55"/>
                  <a:pt x="58" y="57"/>
                  <a:pt x="57" y="59"/>
                </a:cubicBezTo>
                <a:cubicBezTo>
                  <a:pt x="55" y="61"/>
                  <a:pt x="52" y="62"/>
                  <a:pt x="49" y="62"/>
                </a:cubicBezTo>
                <a:cubicBezTo>
                  <a:pt x="48" y="62"/>
                  <a:pt x="48" y="62"/>
                  <a:pt x="47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38" y="62"/>
                  <a:pt x="32" y="60"/>
                  <a:pt x="28" y="59"/>
                </a:cubicBezTo>
                <a:cubicBezTo>
                  <a:pt x="25" y="58"/>
                  <a:pt x="23" y="57"/>
                  <a:pt x="22" y="57"/>
                </a:cubicBezTo>
                <a:cubicBezTo>
                  <a:pt x="20" y="57"/>
                  <a:pt x="19" y="56"/>
                  <a:pt x="19" y="5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7"/>
                  <a:pt x="20" y="26"/>
                  <a:pt x="21" y="26"/>
                </a:cubicBezTo>
                <a:cubicBezTo>
                  <a:pt x="23" y="26"/>
                  <a:pt x="27" y="21"/>
                  <a:pt x="29" y="19"/>
                </a:cubicBezTo>
                <a:cubicBezTo>
                  <a:pt x="30" y="17"/>
                  <a:pt x="31" y="15"/>
                  <a:pt x="33" y="14"/>
                </a:cubicBezTo>
                <a:cubicBezTo>
                  <a:pt x="34" y="13"/>
                  <a:pt x="35" y="10"/>
                  <a:pt x="35" y="8"/>
                </a:cubicBezTo>
                <a:cubicBezTo>
                  <a:pt x="36" y="5"/>
                  <a:pt x="36" y="3"/>
                  <a:pt x="38" y="1"/>
                </a:cubicBezTo>
                <a:cubicBezTo>
                  <a:pt x="38" y="1"/>
                  <a:pt x="39" y="0"/>
                  <a:pt x="40" y="0"/>
                </a:cubicBezTo>
                <a:cubicBezTo>
                  <a:pt x="49" y="0"/>
                  <a:pt x="49" y="8"/>
                  <a:pt x="49" y="11"/>
                </a:cubicBezTo>
                <a:cubicBezTo>
                  <a:pt x="49" y="14"/>
                  <a:pt x="47" y="16"/>
                  <a:pt x="46" y="18"/>
                </a:cubicBezTo>
                <a:cubicBezTo>
                  <a:pt x="46" y="19"/>
                  <a:pt x="46" y="20"/>
                  <a:pt x="4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60" y="21"/>
                  <a:pt x="64" y="25"/>
                  <a:pt x="64" y="29"/>
                </a:cubicBezTo>
                <a:cubicBezTo>
                  <a:pt x="64" y="31"/>
                  <a:pt x="63" y="33"/>
                  <a:pt x="62" y="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2" name="Oval 12"/>
          <p:cNvSpPr>
            <a:spLocks noChangeArrowheads="1"/>
          </p:cNvSpPr>
          <p:nvPr/>
        </p:nvSpPr>
        <p:spPr bwMode="auto">
          <a:xfrm rot="4381353">
            <a:off x="5699754" y="2073037"/>
            <a:ext cx="395654" cy="397767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13" name="Freeform 13"/>
          <p:cNvSpPr/>
          <p:nvPr/>
        </p:nvSpPr>
        <p:spPr bwMode="auto">
          <a:xfrm rot="4381353">
            <a:off x="5622619" y="2243479"/>
            <a:ext cx="103944" cy="9608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" y="86"/>
              </a:cxn>
              <a:cxn ang="0">
                <a:pos x="93" y="15"/>
              </a:cxn>
              <a:cxn ang="0">
                <a:pos x="0" y="0"/>
              </a:cxn>
            </a:cxnLst>
            <a:rect l="0" t="0" r="r" b="b"/>
            <a:pathLst>
              <a:path w="93" h="86">
                <a:moveTo>
                  <a:pt x="0" y="0"/>
                </a:moveTo>
                <a:lnTo>
                  <a:pt x="9" y="86"/>
                </a:lnTo>
                <a:lnTo>
                  <a:pt x="93" y="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40" name="Freeform 154"/>
          <p:cNvSpPr/>
          <p:nvPr/>
        </p:nvSpPr>
        <p:spPr bwMode="auto">
          <a:xfrm>
            <a:off x="5827789" y="2218902"/>
            <a:ext cx="154190" cy="122943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7" name="Oval 32"/>
          <p:cNvSpPr>
            <a:spLocks noChangeArrowheads="1"/>
          </p:cNvSpPr>
          <p:nvPr/>
        </p:nvSpPr>
        <p:spPr bwMode="auto">
          <a:xfrm rot="19836944">
            <a:off x="5349344" y="1274804"/>
            <a:ext cx="377655" cy="37777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8" name="Freeform 33"/>
          <p:cNvSpPr/>
          <p:nvPr/>
        </p:nvSpPr>
        <p:spPr bwMode="auto">
          <a:xfrm rot="19836944">
            <a:off x="5554678" y="1621369"/>
            <a:ext cx="96089" cy="9164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" y="82"/>
              </a:cxn>
              <a:cxn ang="0">
                <a:pos x="86" y="14"/>
              </a:cxn>
              <a:cxn ang="0">
                <a:pos x="0" y="0"/>
              </a:cxn>
            </a:cxnLst>
            <a:rect l="0" t="0" r="r" b="b"/>
            <a:pathLst>
              <a:path w="86" h="82">
                <a:moveTo>
                  <a:pt x="0" y="0"/>
                </a:moveTo>
                <a:lnTo>
                  <a:pt x="7" y="82"/>
                </a:lnTo>
                <a:lnTo>
                  <a:pt x="86" y="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41" name="Freeform 104"/>
          <p:cNvSpPr>
            <a:spLocks noEditPoints="1"/>
          </p:cNvSpPr>
          <p:nvPr/>
        </p:nvSpPr>
        <p:spPr bwMode="auto">
          <a:xfrm>
            <a:off x="5465656" y="1391744"/>
            <a:ext cx="149721" cy="149767"/>
          </a:xfrm>
          <a:custGeom>
            <a:avLst/>
            <a:gdLst/>
            <a:ahLst/>
            <a:cxnLst>
              <a:cxn ang="0">
                <a:pos x="62" y="51"/>
              </a:cxn>
              <a:cxn ang="0">
                <a:pos x="51" y="62"/>
              </a:cxn>
              <a:cxn ang="0">
                <a:pos x="12" y="62"/>
              </a:cxn>
              <a:cxn ang="0">
                <a:pos x="0" y="51"/>
              </a:cxn>
              <a:cxn ang="0">
                <a:pos x="0" y="12"/>
              </a:cxn>
              <a:cxn ang="0">
                <a:pos x="12" y="0"/>
              </a:cxn>
              <a:cxn ang="0">
                <a:pos x="51" y="0"/>
              </a:cxn>
              <a:cxn ang="0">
                <a:pos x="62" y="12"/>
              </a:cxn>
              <a:cxn ang="0">
                <a:pos x="62" y="51"/>
              </a:cxn>
              <a:cxn ang="0">
                <a:pos x="15" y="11"/>
              </a:cxn>
              <a:cxn ang="0">
                <a:pos x="9" y="16"/>
              </a:cxn>
              <a:cxn ang="0">
                <a:pos x="15" y="20"/>
              </a:cxn>
              <a:cxn ang="0">
                <a:pos x="15" y="20"/>
              </a:cxn>
              <a:cxn ang="0">
                <a:pos x="20" y="16"/>
              </a:cxn>
              <a:cxn ang="0">
                <a:pos x="15" y="11"/>
              </a:cxn>
              <a:cxn ang="0">
                <a:pos x="19" y="52"/>
              </a:cxn>
              <a:cxn ang="0">
                <a:pos x="19" y="24"/>
              </a:cxn>
              <a:cxn ang="0">
                <a:pos x="10" y="24"/>
              </a:cxn>
              <a:cxn ang="0">
                <a:pos x="10" y="52"/>
              </a:cxn>
              <a:cxn ang="0">
                <a:pos x="19" y="52"/>
              </a:cxn>
              <a:cxn ang="0">
                <a:pos x="53" y="52"/>
              </a:cxn>
              <a:cxn ang="0">
                <a:pos x="53" y="36"/>
              </a:cxn>
              <a:cxn ang="0">
                <a:pos x="42" y="24"/>
              </a:cxn>
              <a:cxn ang="0">
                <a:pos x="34" y="28"/>
              </a:cxn>
              <a:cxn ang="0">
                <a:pos x="34" y="28"/>
              </a:cxn>
              <a:cxn ang="0">
                <a:pos x="34" y="24"/>
              </a:cxn>
              <a:cxn ang="0">
                <a:pos x="24" y="24"/>
              </a:cxn>
              <a:cxn ang="0">
                <a:pos x="24" y="52"/>
              </a:cxn>
              <a:cxn ang="0">
                <a:pos x="34" y="52"/>
              </a:cxn>
              <a:cxn ang="0">
                <a:pos x="34" y="37"/>
              </a:cxn>
              <a:cxn ang="0">
                <a:pos x="34" y="34"/>
              </a:cxn>
              <a:cxn ang="0">
                <a:pos x="39" y="31"/>
              </a:cxn>
              <a:cxn ang="0">
                <a:pos x="43" y="37"/>
              </a:cxn>
              <a:cxn ang="0">
                <a:pos x="43" y="52"/>
              </a:cxn>
              <a:cxn ang="0">
                <a:pos x="53" y="52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15" y="11"/>
                </a:moveTo>
                <a:cubicBezTo>
                  <a:pt x="12" y="11"/>
                  <a:pt x="9" y="13"/>
                  <a:pt x="9" y="16"/>
                </a:cubicBezTo>
                <a:cubicBezTo>
                  <a:pt x="9" y="18"/>
                  <a:pt x="11" y="20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13"/>
                  <a:pt x="18" y="11"/>
                  <a:pt x="15" y="11"/>
                </a:cubicBezTo>
                <a:close/>
                <a:moveTo>
                  <a:pt x="19" y="52"/>
                </a:moveTo>
                <a:cubicBezTo>
                  <a:pt x="19" y="24"/>
                  <a:pt x="19" y="24"/>
                  <a:pt x="19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52"/>
                  <a:pt x="10" y="52"/>
                  <a:pt x="10" y="52"/>
                </a:cubicBezTo>
                <a:lnTo>
                  <a:pt x="19" y="52"/>
                </a:lnTo>
                <a:close/>
                <a:moveTo>
                  <a:pt x="53" y="52"/>
                </a:moveTo>
                <a:cubicBezTo>
                  <a:pt x="53" y="36"/>
                  <a:pt x="53" y="36"/>
                  <a:pt x="53" y="36"/>
                </a:cubicBezTo>
                <a:cubicBezTo>
                  <a:pt x="53" y="28"/>
                  <a:pt x="48" y="24"/>
                  <a:pt x="42" y="24"/>
                </a:cubicBezTo>
                <a:cubicBezTo>
                  <a:pt x="37" y="24"/>
                  <a:pt x="35" y="26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4"/>
                  <a:pt x="34" y="24"/>
                  <a:pt x="3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7"/>
                  <a:pt x="2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4" y="35"/>
                  <a:pt x="34" y="34"/>
                </a:cubicBezTo>
                <a:cubicBezTo>
                  <a:pt x="35" y="33"/>
                  <a:pt x="36" y="31"/>
                  <a:pt x="39" y="31"/>
                </a:cubicBezTo>
                <a:cubicBezTo>
                  <a:pt x="42" y="31"/>
                  <a:pt x="43" y="33"/>
                  <a:pt x="43" y="37"/>
                </a:cubicBezTo>
                <a:cubicBezTo>
                  <a:pt x="43" y="52"/>
                  <a:pt x="43" y="52"/>
                  <a:pt x="43" y="52"/>
                </a:cubicBezTo>
                <a:lnTo>
                  <a:pt x="53" y="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7" name="Oval 6"/>
          <p:cNvSpPr>
            <a:spLocks noChangeArrowheads="1"/>
          </p:cNvSpPr>
          <p:nvPr/>
        </p:nvSpPr>
        <p:spPr bwMode="auto">
          <a:xfrm rot="267234">
            <a:off x="5946874" y="1658832"/>
            <a:ext cx="297208" cy="297300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8" name="Freeform 7"/>
          <p:cNvSpPr/>
          <p:nvPr/>
        </p:nvSpPr>
        <p:spPr bwMode="auto">
          <a:xfrm rot="267234">
            <a:off x="6009085" y="1932783"/>
            <a:ext cx="77096" cy="7153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" y="64"/>
              </a:cxn>
              <a:cxn ang="0">
                <a:pos x="69" y="11"/>
              </a:cxn>
              <a:cxn ang="0">
                <a:pos x="0" y="0"/>
              </a:cxn>
            </a:cxnLst>
            <a:rect l="0" t="0" r="r" b="b"/>
            <a:pathLst>
              <a:path w="69" h="64">
                <a:moveTo>
                  <a:pt x="0" y="0"/>
                </a:moveTo>
                <a:lnTo>
                  <a:pt x="6" y="64"/>
                </a:lnTo>
                <a:lnTo>
                  <a:pt x="69" y="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42" name="Freeform 83"/>
          <p:cNvSpPr/>
          <p:nvPr/>
        </p:nvSpPr>
        <p:spPr bwMode="auto">
          <a:xfrm>
            <a:off x="6030430" y="1743643"/>
            <a:ext cx="132962" cy="133003"/>
          </a:xfrm>
          <a:custGeom>
            <a:avLst/>
            <a:gdLst/>
            <a:ahLst/>
            <a:cxnLst>
              <a:cxn ang="0">
                <a:pos x="44" y="55"/>
              </a:cxn>
              <a:cxn ang="0">
                <a:pos x="37" y="55"/>
              </a:cxn>
              <a:cxn ang="0">
                <a:pos x="37" y="33"/>
              </a:cxn>
              <a:cxn ang="0">
                <a:pos x="45" y="33"/>
              </a:cxn>
              <a:cxn ang="0">
                <a:pos x="46" y="25"/>
              </a:cxn>
              <a:cxn ang="0">
                <a:pos x="37" y="25"/>
              </a:cxn>
              <a:cxn ang="0">
                <a:pos x="37" y="20"/>
              </a:cxn>
              <a:cxn ang="0">
                <a:pos x="42" y="16"/>
              </a:cxn>
              <a:cxn ang="0">
                <a:pos x="47" y="16"/>
              </a:cxn>
              <a:cxn ang="0">
                <a:pos x="47" y="9"/>
              </a:cxn>
              <a:cxn ang="0">
                <a:pos x="40" y="8"/>
              </a:cxn>
              <a:cxn ang="0">
                <a:pos x="29" y="19"/>
              </a:cxn>
              <a:cxn ang="0">
                <a:pos x="29" y="25"/>
              </a:cxn>
              <a:cxn ang="0">
                <a:pos x="21" y="25"/>
              </a:cxn>
              <a:cxn ang="0">
                <a:pos x="21" y="33"/>
              </a:cxn>
              <a:cxn ang="0">
                <a:pos x="29" y="33"/>
              </a:cxn>
              <a:cxn ang="0">
                <a:pos x="29" y="55"/>
              </a:cxn>
              <a:cxn ang="0">
                <a:pos x="10" y="55"/>
              </a:cxn>
              <a:cxn ang="0">
                <a:pos x="0" y="45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5"/>
              </a:cxn>
              <a:cxn ang="0">
                <a:pos x="44" y="55"/>
              </a:cxn>
            </a:cxnLst>
            <a:rect l="0" t="0" r="r" b="b"/>
            <a:pathLst>
              <a:path w="55" h="55">
                <a:moveTo>
                  <a:pt x="44" y="55"/>
                </a:moveTo>
                <a:cubicBezTo>
                  <a:pt x="37" y="55"/>
                  <a:pt x="37" y="55"/>
                  <a:pt x="37" y="55"/>
                </a:cubicBezTo>
                <a:cubicBezTo>
                  <a:pt x="37" y="33"/>
                  <a:pt x="37" y="33"/>
                  <a:pt x="37" y="33"/>
                </a:cubicBezTo>
                <a:cubicBezTo>
                  <a:pt x="45" y="33"/>
                  <a:pt x="45" y="33"/>
                  <a:pt x="45" y="33"/>
                </a:cubicBezTo>
                <a:cubicBezTo>
                  <a:pt x="46" y="25"/>
                  <a:pt x="46" y="25"/>
                  <a:pt x="4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18"/>
                  <a:pt x="38" y="16"/>
                  <a:pt x="42" y="16"/>
                </a:cubicBezTo>
                <a:cubicBezTo>
                  <a:pt x="47" y="16"/>
                  <a:pt x="47" y="16"/>
                  <a:pt x="47" y="16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3" y="8"/>
                  <a:pt x="40" y="8"/>
                </a:cubicBezTo>
                <a:cubicBezTo>
                  <a:pt x="34" y="8"/>
                  <a:pt x="29" y="12"/>
                  <a:pt x="29" y="19"/>
                </a:cubicBezTo>
                <a:cubicBezTo>
                  <a:pt x="29" y="25"/>
                  <a:pt x="29" y="25"/>
                  <a:pt x="29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33"/>
                  <a:pt x="21" y="33"/>
                  <a:pt x="21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29" y="55"/>
                  <a:pt x="29" y="55"/>
                  <a:pt x="29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5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50"/>
                  <a:pt x="50" y="55"/>
                  <a:pt x="44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7" name="Oval 12"/>
          <p:cNvSpPr>
            <a:spLocks noChangeArrowheads="1"/>
          </p:cNvSpPr>
          <p:nvPr/>
        </p:nvSpPr>
        <p:spPr bwMode="auto">
          <a:xfrm>
            <a:off x="4929803" y="1166204"/>
            <a:ext cx="395532" cy="397890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8" name="Freeform 13"/>
          <p:cNvSpPr/>
          <p:nvPr/>
        </p:nvSpPr>
        <p:spPr bwMode="auto">
          <a:xfrm>
            <a:off x="5029244" y="1536152"/>
            <a:ext cx="103912" cy="961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" y="86"/>
              </a:cxn>
              <a:cxn ang="0">
                <a:pos x="93" y="15"/>
              </a:cxn>
              <a:cxn ang="0">
                <a:pos x="0" y="0"/>
              </a:cxn>
            </a:cxnLst>
            <a:rect l="0" t="0" r="r" b="b"/>
            <a:pathLst>
              <a:path w="93" h="86">
                <a:moveTo>
                  <a:pt x="0" y="0"/>
                </a:moveTo>
                <a:lnTo>
                  <a:pt x="9" y="86"/>
                </a:lnTo>
                <a:lnTo>
                  <a:pt x="93" y="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43" name="Freeform 141"/>
          <p:cNvSpPr>
            <a:spLocks noEditPoints="1"/>
          </p:cNvSpPr>
          <p:nvPr/>
        </p:nvSpPr>
        <p:spPr bwMode="auto">
          <a:xfrm>
            <a:off x="5046220" y="1290925"/>
            <a:ext cx="164247" cy="118473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4" name="Oval 30"/>
          <p:cNvSpPr>
            <a:spLocks noChangeArrowheads="1"/>
          </p:cNvSpPr>
          <p:nvPr/>
        </p:nvSpPr>
        <p:spPr bwMode="auto">
          <a:xfrm>
            <a:off x="4043712" y="1132352"/>
            <a:ext cx="363130" cy="36436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5" name="Freeform 31"/>
          <p:cNvSpPr/>
          <p:nvPr/>
        </p:nvSpPr>
        <p:spPr bwMode="auto">
          <a:xfrm>
            <a:off x="4222483" y="1465065"/>
            <a:ext cx="92738" cy="87178"/>
          </a:xfrm>
          <a:custGeom>
            <a:avLst/>
            <a:gdLst/>
            <a:ahLst/>
            <a:cxnLst>
              <a:cxn ang="0">
                <a:pos x="83" y="0"/>
              </a:cxn>
              <a:cxn ang="0">
                <a:pos x="76" y="78"/>
              </a:cxn>
              <a:cxn ang="0">
                <a:pos x="0" y="13"/>
              </a:cxn>
              <a:cxn ang="0">
                <a:pos x="83" y="0"/>
              </a:cxn>
            </a:cxnLst>
            <a:rect l="0" t="0" r="r" b="b"/>
            <a:pathLst>
              <a:path w="83" h="78">
                <a:moveTo>
                  <a:pt x="83" y="0"/>
                </a:moveTo>
                <a:lnTo>
                  <a:pt x="76" y="78"/>
                </a:lnTo>
                <a:lnTo>
                  <a:pt x="0" y="13"/>
                </a:lnTo>
                <a:lnTo>
                  <a:pt x="83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44" name="Freeform 22"/>
          <p:cNvSpPr>
            <a:spLocks noEditPoints="1"/>
          </p:cNvSpPr>
          <p:nvPr/>
        </p:nvSpPr>
        <p:spPr bwMode="auto">
          <a:xfrm>
            <a:off x="4143378" y="1240451"/>
            <a:ext cx="147487" cy="149767"/>
          </a:xfrm>
          <a:custGeom>
            <a:avLst/>
            <a:gdLst/>
            <a:ahLst/>
            <a:cxnLst>
              <a:cxn ang="0">
                <a:pos x="61" y="51"/>
              </a:cxn>
              <a:cxn ang="0">
                <a:pos x="50" y="62"/>
              </a:cxn>
              <a:cxn ang="0">
                <a:pos x="11" y="62"/>
              </a:cxn>
              <a:cxn ang="0">
                <a:pos x="0" y="51"/>
              </a:cxn>
              <a:cxn ang="0">
                <a:pos x="0" y="12"/>
              </a:cxn>
              <a:cxn ang="0">
                <a:pos x="11" y="0"/>
              </a:cxn>
              <a:cxn ang="0">
                <a:pos x="50" y="0"/>
              </a:cxn>
              <a:cxn ang="0">
                <a:pos x="61" y="12"/>
              </a:cxn>
              <a:cxn ang="0">
                <a:pos x="61" y="51"/>
              </a:cxn>
              <a:cxn ang="0">
                <a:pos x="43" y="47"/>
              </a:cxn>
              <a:cxn ang="0">
                <a:pos x="39" y="48"/>
              </a:cxn>
              <a:cxn ang="0">
                <a:pos x="34" y="42"/>
              </a:cxn>
              <a:cxn ang="0">
                <a:pos x="34" y="26"/>
              </a:cxn>
              <a:cxn ang="0">
                <a:pos x="44" y="26"/>
              </a:cxn>
              <a:cxn ang="0">
                <a:pos x="44" y="19"/>
              </a:cxn>
              <a:cxn ang="0">
                <a:pos x="34" y="19"/>
              </a:cxn>
              <a:cxn ang="0">
                <a:pos x="34" y="6"/>
              </a:cxn>
              <a:cxn ang="0">
                <a:pos x="26" y="6"/>
              </a:cxn>
              <a:cxn ang="0">
                <a:pos x="26" y="6"/>
              </a:cxn>
              <a:cxn ang="0">
                <a:pos x="16" y="20"/>
              </a:cxn>
              <a:cxn ang="0">
                <a:pos x="16" y="26"/>
              </a:cxn>
              <a:cxn ang="0">
                <a:pos x="21" y="26"/>
              </a:cxn>
              <a:cxn ang="0">
                <a:pos x="21" y="43"/>
              </a:cxn>
              <a:cxn ang="0">
                <a:pos x="36" y="57"/>
              </a:cxn>
              <a:cxn ang="0">
                <a:pos x="45" y="54"/>
              </a:cxn>
              <a:cxn ang="0">
                <a:pos x="43" y="47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43" y="47"/>
                </a:moveTo>
                <a:cubicBezTo>
                  <a:pt x="42" y="47"/>
                  <a:pt x="40" y="48"/>
                  <a:pt x="39" y="48"/>
                </a:cubicBezTo>
                <a:cubicBezTo>
                  <a:pt x="35" y="48"/>
                  <a:pt x="34" y="45"/>
                  <a:pt x="34" y="42"/>
                </a:cubicBezTo>
                <a:cubicBezTo>
                  <a:pt x="34" y="26"/>
                  <a:pt x="34" y="26"/>
                  <a:pt x="3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19"/>
                  <a:pt x="44" y="19"/>
                  <a:pt x="4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6"/>
                  <a:pt x="34" y="6"/>
                  <a:pt x="34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10"/>
                  <a:pt x="24" y="17"/>
                  <a:pt x="16" y="20"/>
                </a:cubicBezTo>
                <a:cubicBezTo>
                  <a:pt x="16" y="26"/>
                  <a:pt x="16" y="26"/>
                  <a:pt x="16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9"/>
                  <a:pt x="25" y="57"/>
                  <a:pt x="36" y="57"/>
                </a:cubicBezTo>
                <a:cubicBezTo>
                  <a:pt x="40" y="57"/>
                  <a:pt x="44" y="55"/>
                  <a:pt x="45" y="54"/>
                </a:cubicBezTo>
                <a:lnTo>
                  <a:pt x="43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0" name="Oval 14"/>
          <p:cNvSpPr>
            <a:spLocks noChangeArrowheads="1"/>
          </p:cNvSpPr>
          <p:nvPr/>
        </p:nvSpPr>
        <p:spPr bwMode="auto">
          <a:xfrm rot="1546817">
            <a:off x="5130687" y="1985011"/>
            <a:ext cx="398885" cy="399007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1" name="Freeform 15"/>
          <p:cNvSpPr/>
          <p:nvPr/>
        </p:nvSpPr>
        <p:spPr bwMode="auto">
          <a:xfrm rot="1546817">
            <a:off x="5141789" y="2313856"/>
            <a:ext cx="101677" cy="9500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85"/>
              </a:cxn>
              <a:cxn ang="0">
                <a:pos x="91" y="14"/>
              </a:cxn>
              <a:cxn ang="0">
                <a:pos x="0" y="0"/>
              </a:cxn>
            </a:cxnLst>
            <a:rect l="0" t="0" r="r" b="b"/>
            <a:pathLst>
              <a:path w="91" h="85">
                <a:moveTo>
                  <a:pt x="0" y="0"/>
                </a:moveTo>
                <a:lnTo>
                  <a:pt x="8" y="85"/>
                </a:lnTo>
                <a:lnTo>
                  <a:pt x="91" y="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45" name="Freeform 116"/>
          <p:cNvSpPr>
            <a:spLocks noEditPoints="1"/>
          </p:cNvSpPr>
          <p:nvPr/>
        </p:nvSpPr>
        <p:spPr bwMode="auto">
          <a:xfrm>
            <a:off x="5225339" y="2082829"/>
            <a:ext cx="213664" cy="172363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1" name="Oval 28"/>
          <p:cNvSpPr>
            <a:spLocks noChangeArrowheads="1"/>
          </p:cNvSpPr>
          <p:nvPr/>
        </p:nvSpPr>
        <p:spPr bwMode="auto">
          <a:xfrm>
            <a:off x="4120080" y="1831605"/>
            <a:ext cx="441343" cy="441479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02" name="Freeform 29"/>
          <p:cNvSpPr/>
          <p:nvPr/>
        </p:nvSpPr>
        <p:spPr bwMode="auto">
          <a:xfrm>
            <a:off x="4335723" y="2242906"/>
            <a:ext cx="113967" cy="106179"/>
          </a:xfrm>
          <a:custGeom>
            <a:avLst/>
            <a:gdLst/>
            <a:ahLst/>
            <a:cxnLst>
              <a:cxn ang="0">
                <a:pos x="102" y="0"/>
              </a:cxn>
              <a:cxn ang="0">
                <a:pos x="92" y="95"/>
              </a:cxn>
              <a:cxn ang="0">
                <a:pos x="0" y="16"/>
              </a:cxn>
              <a:cxn ang="0">
                <a:pos x="102" y="0"/>
              </a:cxn>
            </a:cxnLst>
            <a:rect l="0" t="0" r="r" b="b"/>
            <a:pathLst>
              <a:path w="102" h="95">
                <a:moveTo>
                  <a:pt x="102" y="0"/>
                </a:moveTo>
                <a:lnTo>
                  <a:pt x="92" y="95"/>
                </a:lnTo>
                <a:lnTo>
                  <a:pt x="0" y="16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46" name="Freeform 57"/>
          <p:cNvSpPr>
            <a:spLocks noEditPoints="1"/>
          </p:cNvSpPr>
          <p:nvPr/>
        </p:nvSpPr>
        <p:spPr bwMode="auto">
          <a:xfrm>
            <a:off x="4230993" y="1966197"/>
            <a:ext cx="218173" cy="193475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6" name="Oval 18"/>
          <p:cNvSpPr>
            <a:spLocks noChangeArrowheads="1"/>
          </p:cNvSpPr>
          <p:nvPr/>
        </p:nvSpPr>
        <p:spPr bwMode="auto">
          <a:xfrm rot="20478992">
            <a:off x="3368208" y="1321719"/>
            <a:ext cx="315085" cy="31518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87" name="Freeform 19"/>
          <p:cNvSpPr/>
          <p:nvPr/>
        </p:nvSpPr>
        <p:spPr bwMode="auto">
          <a:xfrm rot="20478992">
            <a:off x="3575724" y="1593455"/>
            <a:ext cx="81565" cy="74884"/>
          </a:xfrm>
          <a:custGeom>
            <a:avLst/>
            <a:gdLst/>
            <a:ahLst/>
            <a:cxnLst>
              <a:cxn ang="0">
                <a:pos x="73" y="0"/>
              </a:cxn>
              <a:cxn ang="0">
                <a:pos x="66" y="67"/>
              </a:cxn>
              <a:cxn ang="0">
                <a:pos x="0" y="13"/>
              </a:cxn>
              <a:cxn ang="0">
                <a:pos x="73" y="0"/>
              </a:cxn>
            </a:cxnLst>
            <a:rect l="0" t="0" r="r" b="b"/>
            <a:pathLst>
              <a:path w="73" h="67">
                <a:moveTo>
                  <a:pt x="73" y="0"/>
                </a:moveTo>
                <a:lnTo>
                  <a:pt x="66" y="67"/>
                </a:lnTo>
                <a:lnTo>
                  <a:pt x="0" y="13"/>
                </a:lnTo>
                <a:lnTo>
                  <a:pt x="73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59" name="Freeform 145"/>
          <p:cNvSpPr>
            <a:spLocks noEditPoints="1"/>
          </p:cNvSpPr>
          <p:nvPr/>
        </p:nvSpPr>
        <p:spPr bwMode="auto">
          <a:xfrm>
            <a:off x="3433494" y="1395529"/>
            <a:ext cx="177950" cy="156886"/>
          </a:xfrm>
          <a:custGeom>
            <a:avLst/>
            <a:gdLst/>
            <a:ahLst/>
            <a:cxnLst>
              <a:cxn ang="0">
                <a:pos x="82" y="45"/>
              </a:cxn>
              <a:cxn ang="0">
                <a:pos x="82" y="61"/>
              </a:cxn>
              <a:cxn ang="0">
                <a:pos x="81" y="62"/>
              </a:cxn>
              <a:cxn ang="0">
                <a:pos x="77" y="62"/>
              </a:cxn>
              <a:cxn ang="0">
                <a:pos x="77" y="65"/>
              </a:cxn>
              <a:cxn ang="0">
                <a:pos x="69" y="72"/>
              </a:cxn>
              <a:cxn ang="0">
                <a:pos x="61" y="65"/>
              </a:cxn>
              <a:cxn ang="0">
                <a:pos x="61" y="62"/>
              </a:cxn>
              <a:cxn ang="0">
                <a:pos x="20" y="62"/>
              </a:cxn>
              <a:cxn ang="0">
                <a:pos x="20" y="65"/>
              </a:cxn>
              <a:cxn ang="0">
                <a:pos x="13" y="72"/>
              </a:cxn>
              <a:cxn ang="0">
                <a:pos x="5" y="65"/>
              </a:cxn>
              <a:cxn ang="0">
                <a:pos x="5" y="62"/>
              </a:cxn>
              <a:cxn ang="0">
                <a:pos x="1" y="62"/>
              </a:cxn>
              <a:cxn ang="0">
                <a:pos x="0" y="61"/>
              </a:cxn>
              <a:cxn ang="0">
                <a:pos x="0" y="45"/>
              </a:cxn>
              <a:cxn ang="0">
                <a:pos x="9" y="36"/>
              </a:cxn>
              <a:cxn ang="0">
                <a:pos x="10" y="36"/>
              </a:cxn>
              <a:cxn ang="0">
                <a:pos x="14" y="19"/>
              </a:cxn>
              <a:cxn ang="0">
                <a:pos x="25" y="11"/>
              </a:cxn>
              <a:cxn ang="0">
                <a:pos x="31" y="11"/>
              </a:cxn>
              <a:cxn ang="0">
                <a:pos x="31" y="2"/>
              </a:cxn>
              <a:cxn ang="0">
                <a:pos x="32" y="0"/>
              </a:cxn>
              <a:cxn ang="0">
                <a:pos x="50" y="0"/>
              </a:cxn>
              <a:cxn ang="0">
                <a:pos x="51" y="2"/>
              </a:cxn>
              <a:cxn ang="0">
                <a:pos x="51" y="11"/>
              </a:cxn>
              <a:cxn ang="0">
                <a:pos x="56" y="11"/>
              </a:cxn>
              <a:cxn ang="0">
                <a:pos x="68" y="19"/>
              </a:cxn>
              <a:cxn ang="0">
                <a:pos x="72" y="36"/>
              </a:cxn>
              <a:cxn ang="0">
                <a:pos x="73" y="36"/>
              </a:cxn>
              <a:cxn ang="0">
                <a:pos x="82" y="45"/>
              </a:cxn>
              <a:cxn ang="0">
                <a:pos x="19" y="49"/>
              </a:cxn>
              <a:cxn ang="0">
                <a:pos x="13" y="43"/>
              </a:cxn>
              <a:cxn ang="0">
                <a:pos x="6" y="49"/>
              </a:cxn>
              <a:cxn ang="0">
                <a:pos x="13" y="56"/>
              </a:cxn>
              <a:cxn ang="0">
                <a:pos x="19" y="49"/>
              </a:cxn>
              <a:cxn ang="0">
                <a:pos x="61" y="36"/>
              </a:cxn>
              <a:cxn ang="0">
                <a:pos x="58" y="22"/>
              </a:cxn>
              <a:cxn ang="0">
                <a:pos x="56" y="21"/>
              </a:cxn>
              <a:cxn ang="0">
                <a:pos x="25" y="21"/>
              </a:cxn>
              <a:cxn ang="0">
                <a:pos x="24" y="22"/>
              </a:cxn>
              <a:cxn ang="0">
                <a:pos x="20" y="36"/>
              </a:cxn>
              <a:cxn ang="0">
                <a:pos x="61" y="36"/>
              </a:cxn>
              <a:cxn ang="0">
                <a:pos x="76" y="49"/>
              </a:cxn>
              <a:cxn ang="0">
                <a:pos x="69" y="43"/>
              </a:cxn>
              <a:cxn ang="0">
                <a:pos x="63" y="49"/>
              </a:cxn>
              <a:cxn ang="0">
                <a:pos x="69" y="56"/>
              </a:cxn>
              <a:cxn ang="0">
                <a:pos x="76" y="49"/>
              </a:cxn>
            </a:cxnLst>
            <a:rect l="0" t="0" r="r" b="b"/>
            <a:pathLst>
              <a:path w="82" h="72">
                <a:moveTo>
                  <a:pt x="82" y="45"/>
                </a:moveTo>
                <a:cubicBezTo>
                  <a:pt x="82" y="61"/>
                  <a:pt x="82" y="61"/>
                  <a:pt x="82" y="61"/>
                </a:cubicBezTo>
                <a:cubicBezTo>
                  <a:pt x="82" y="61"/>
                  <a:pt x="81" y="62"/>
                  <a:pt x="81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9"/>
                  <a:pt x="73" y="72"/>
                  <a:pt x="69" y="72"/>
                </a:cubicBezTo>
                <a:cubicBezTo>
                  <a:pt x="65" y="72"/>
                  <a:pt x="61" y="69"/>
                  <a:pt x="61" y="65"/>
                </a:cubicBezTo>
                <a:cubicBezTo>
                  <a:pt x="61" y="62"/>
                  <a:pt x="61" y="62"/>
                  <a:pt x="61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69"/>
                  <a:pt x="17" y="72"/>
                  <a:pt x="13" y="72"/>
                </a:cubicBezTo>
                <a:cubicBezTo>
                  <a:pt x="8" y="72"/>
                  <a:pt x="5" y="69"/>
                  <a:pt x="5" y="65"/>
                </a:cubicBezTo>
                <a:cubicBezTo>
                  <a:pt x="5" y="62"/>
                  <a:pt x="5" y="62"/>
                  <a:pt x="5" y="62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2"/>
                  <a:pt x="0" y="61"/>
                  <a:pt x="0" y="6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0"/>
                  <a:pt x="4" y="36"/>
                  <a:pt x="9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4" y="19"/>
                  <a:pt x="14" y="19"/>
                  <a:pt x="14" y="19"/>
                </a:cubicBezTo>
                <a:cubicBezTo>
                  <a:pt x="15" y="14"/>
                  <a:pt x="20" y="11"/>
                  <a:pt x="25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0"/>
                  <a:pt x="3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1"/>
                  <a:pt x="51" y="2"/>
                </a:cubicBezTo>
                <a:cubicBezTo>
                  <a:pt x="51" y="11"/>
                  <a:pt x="51" y="11"/>
                  <a:pt x="51" y="11"/>
                </a:cubicBezTo>
                <a:cubicBezTo>
                  <a:pt x="56" y="11"/>
                  <a:pt x="56" y="11"/>
                  <a:pt x="56" y="11"/>
                </a:cubicBezTo>
                <a:cubicBezTo>
                  <a:pt x="62" y="11"/>
                  <a:pt x="66" y="14"/>
                  <a:pt x="68" y="19"/>
                </a:cubicBezTo>
                <a:cubicBezTo>
                  <a:pt x="72" y="36"/>
                  <a:pt x="72" y="36"/>
                  <a:pt x="72" y="36"/>
                </a:cubicBezTo>
                <a:cubicBezTo>
                  <a:pt x="73" y="36"/>
                  <a:pt x="73" y="36"/>
                  <a:pt x="73" y="36"/>
                </a:cubicBezTo>
                <a:cubicBezTo>
                  <a:pt x="78" y="36"/>
                  <a:pt x="82" y="40"/>
                  <a:pt x="82" y="45"/>
                </a:cubicBezTo>
                <a:close/>
                <a:moveTo>
                  <a:pt x="19" y="49"/>
                </a:moveTo>
                <a:cubicBezTo>
                  <a:pt x="19" y="46"/>
                  <a:pt x="16" y="43"/>
                  <a:pt x="13" y="43"/>
                </a:cubicBezTo>
                <a:cubicBezTo>
                  <a:pt x="9" y="43"/>
                  <a:pt x="6" y="46"/>
                  <a:pt x="6" y="49"/>
                </a:cubicBezTo>
                <a:cubicBezTo>
                  <a:pt x="6" y="53"/>
                  <a:pt x="9" y="56"/>
                  <a:pt x="13" y="56"/>
                </a:cubicBezTo>
                <a:cubicBezTo>
                  <a:pt x="16" y="56"/>
                  <a:pt x="19" y="53"/>
                  <a:pt x="19" y="49"/>
                </a:cubicBezTo>
                <a:close/>
                <a:moveTo>
                  <a:pt x="61" y="36"/>
                </a:moveTo>
                <a:cubicBezTo>
                  <a:pt x="58" y="22"/>
                  <a:pt x="58" y="22"/>
                  <a:pt x="58" y="22"/>
                </a:cubicBezTo>
                <a:cubicBezTo>
                  <a:pt x="58" y="22"/>
                  <a:pt x="57" y="21"/>
                  <a:pt x="56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4" y="22"/>
                  <a:pt x="24" y="22"/>
                </a:cubicBezTo>
                <a:cubicBezTo>
                  <a:pt x="20" y="36"/>
                  <a:pt x="20" y="36"/>
                  <a:pt x="20" y="36"/>
                </a:cubicBezTo>
                <a:lnTo>
                  <a:pt x="61" y="36"/>
                </a:lnTo>
                <a:close/>
                <a:moveTo>
                  <a:pt x="76" y="49"/>
                </a:moveTo>
                <a:cubicBezTo>
                  <a:pt x="76" y="46"/>
                  <a:pt x="73" y="43"/>
                  <a:pt x="69" y="43"/>
                </a:cubicBezTo>
                <a:cubicBezTo>
                  <a:pt x="66" y="43"/>
                  <a:pt x="63" y="46"/>
                  <a:pt x="63" y="49"/>
                </a:cubicBezTo>
                <a:cubicBezTo>
                  <a:pt x="63" y="53"/>
                  <a:pt x="66" y="56"/>
                  <a:pt x="69" y="56"/>
                </a:cubicBezTo>
                <a:cubicBezTo>
                  <a:pt x="73" y="56"/>
                  <a:pt x="76" y="53"/>
                  <a:pt x="76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43" name="Oval 24"/>
          <p:cNvSpPr>
            <a:spLocks noChangeArrowheads="1"/>
          </p:cNvSpPr>
          <p:nvPr/>
        </p:nvSpPr>
        <p:spPr bwMode="auto">
          <a:xfrm rot="1782731">
            <a:off x="5748028" y="1464196"/>
            <a:ext cx="238901" cy="238974"/>
          </a:xfrm>
          <a:prstGeom prst="ellipse">
            <a:avLst/>
          </a:prstGeom>
          <a:solidFill>
            <a:srgbClr val="59595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44" name="Freeform 25"/>
          <p:cNvSpPr/>
          <p:nvPr/>
        </p:nvSpPr>
        <p:spPr bwMode="auto">
          <a:xfrm rot="1782731">
            <a:off x="5796333" y="1683077"/>
            <a:ext cx="61844" cy="56778"/>
          </a:xfrm>
          <a:custGeom>
            <a:avLst/>
            <a:gdLst/>
            <a:ahLst/>
            <a:cxnLst>
              <a:cxn ang="0">
                <a:pos x="73" y="0"/>
              </a:cxn>
              <a:cxn ang="0">
                <a:pos x="68" y="67"/>
              </a:cxn>
              <a:cxn ang="0">
                <a:pos x="0" y="13"/>
              </a:cxn>
              <a:cxn ang="0">
                <a:pos x="73" y="0"/>
              </a:cxn>
            </a:cxnLst>
            <a:rect l="0" t="0" r="r" b="b"/>
            <a:pathLst>
              <a:path w="73" h="67">
                <a:moveTo>
                  <a:pt x="73" y="0"/>
                </a:moveTo>
                <a:lnTo>
                  <a:pt x="68" y="67"/>
                </a:lnTo>
                <a:lnTo>
                  <a:pt x="0" y="13"/>
                </a:lnTo>
                <a:lnTo>
                  <a:pt x="73" y="0"/>
                </a:lnTo>
                <a:close/>
              </a:path>
            </a:pathLst>
          </a:custGeom>
          <a:solidFill>
            <a:srgbClr val="59595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61" name="Freeform 157"/>
          <p:cNvSpPr>
            <a:spLocks noEditPoints="1"/>
          </p:cNvSpPr>
          <p:nvPr/>
        </p:nvSpPr>
        <p:spPr bwMode="auto">
          <a:xfrm>
            <a:off x="5814101" y="1518170"/>
            <a:ext cx="99442" cy="121826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49" name="Oval 14"/>
          <p:cNvSpPr>
            <a:spLocks noChangeArrowheads="1"/>
          </p:cNvSpPr>
          <p:nvPr/>
        </p:nvSpPr>
        <p:spPr bwMode="auto">
          <a:xfrm rot="2101817">
            <a:off x="6174345" y="1952793"/>
            <a:ext cx="190789" cy="190848"/>
          </a:xfrm>
          <a:prstGeom prst="ellipse">
            <a:avLst/>
          </a:prstGeom>
          <a:solidFill>
            <a:srgbClr val="40404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50" name="Freeform 15"/>
          <p:cNvSpPr/>
          <p:nvPr/>
        </p:nvSpPr>
        <p:spPr bwMode="auto">
          <a:xfrm rot="2101817">
            <a:off x="6166916" y="2098408"/>
            <a:ext cx="48633" cy="454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85"/>
              </a:cxn>
              <a:cxn ang="0">
                <a:pos x="91" y="14"/>
              </a:cxn>
              <a:cxn ang="0">
                <a:pos x="0" y="0"/>
              </a:cxn>
            </a:cxnLst>
            <a:rect l="0" t="0" r="r" b="b"/>
            <a:pathLst>
              <a:path w="91" h="85">
                <a:moveTo>
                  <a:pt x="0" y="0"/>
                </a:moveTo>
                <a:lnTo>
                  <a:pt x="8" y="85"/>
                </a:lnTo>
                <a:lnTo>
                  <a:pt x="91" y="14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63" name="Freeform 157"/>
          <p:cNvSpPr>
            <a:spLocks noEditPoints="1"/>
          </p:cNvSpPr>
          <p:nvPr/>
        </p:nvSpPr>
        <p:spPr bwMode="auto">
          <a:xfrm>
            <a:off x="6224183" y="1983321"/>
            <a:ext cx="99442" cy="121826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4" name="Oval 14"/>
          <p:cNvSpPr>
            <a:spLocks noChangeArrowheads="1"/>
          </p:cNvSpPr>
          <p:nvPr/>
        </p:nvSpPr>
        <p:spPr bwMode="auto">
          <a:xfrm rot="17547923">
            <a:off x="2778838" y="1959827"/>
            <a:ext cx="190848" cy="190790"/>
          </a:xfrm>
          <a:prstGeom prst="ellipse">
            <a:avLst/>
          </a:prstGeom>
          <a:solidFill>
            <a:srgbClr val="59595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5" name="Freeform 15"/>
          <p:cNvSpPr/>
          <p:nvPr/>
        </p:nvSpPr>
        <p:spPr bwMode="auto">
          <a:xfrm rot="17547923">
            <a:off x="2938159" y="2093296"/>
            <a:ext cx="48648" cy="454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85"/>
              </a:cxn>
              <a:cxn ang="0">
                <a:pos x="91" y="14"/>
              </a:cxn>
              <a:cxn ang="0">
                <a:pos x="0" y="0"/>
              </a:cxn>
            </a:cxnLst>
            <a:rect l="0" t="0" r="r" b="b"/>
            <a:pathLst>
              <a:path w="91" h="85">
                <a:moveTo>
                  <a:pt x="0" y="0"/>
                </a:moveTo>
                <a:lnTo>
                  <a:pt x="8" y="85"/>
                </a:lnTo>
                <a:lnTo>
                  <a:pt x="91" y="14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65" name="Freeform 157"/>
          <p:cNvSpPr>
            <a:spLocks noEditPoints="1"/>
          </p:cNvSpPr>
          <p:nvPr/>
        </p:nvSpPr>
        <p:spPr bwMode="auto">
          <a:xfrm>
            <a:off x="2832759" y="2005878"/>
            <a:ext cx="80041" cy="98058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46" name="Oval 14"/>
          <p:cNvSpPr>
            <a:spLocks noChangeArrowheads="1"/>
          </p:cNvSpPr>
          <p:nvPr/>
        </p:nvSpPr>
        <p:spPr bwMode="auto">
          <a:xfrm rot="757797">
            <a:off x="4280370" y="1562904"/>
            <a:ext cx="190789" cy="190848"/>
          </a:xfrm>
          <a:prstGeom prst="ellipse">
            <a:avLst/>
          </a:prstGeom>
          <a:solidFill>
            <a:srgbClr val="40404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47" name="Freeform 15"/>
          <p:cNvSpPr/>
          <p:nvPr/>
        </p:nvSpPr>
        <p:spPr bwMode="auto">
          <a:xfrm rot="757797">
            <a:off x="4306643" y="1732943"/>
            <a:ext cx="48633" cy="454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85"/>
              </a:cxn>
              <a:cxn ang="0">
                <a:pos x="91" y="14"/>
              </a:cxn>
              <a:cxn ang="0">
                <a:pos x="0" y="0"/>
              </a:cxn>
            </a:cxnLst>
            <a:rect l="0" t="0" r="r" b="b"/>
            <a:pathLst>
              <a:path w="91" h="85">
                <a:moveTo>
                  <a:pt x="0" y="0"/>
                </a:moveTo>
                <a:lnTo>
                  <a:pt x="8" y="85"/>
                </a:lnTo>
                <a:lnTo>
                  <a:pt x="91" y="14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67" name="Freeform 157"/>
          <p:cNvSpPr>
            <a:spLocks noEditPoints="1"/>
          </p:cNvSpPr>
          <p:nvPr/>
        </p:nvSpPr>
        <p:spPr bwMode="auto">
          <a:xfrm>
            <a:off x="4333488" y="1612912"/>
            <a:ext cx="80040" cy="98058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1" name="Oval 14"/>
          <p:cNvSpPr>
            <a:spLocks noChangeArrowheads="1"/>
          </p:cNvSpPr>
          <p:nvPr/>
        </p:nvSpPr>
        <p:spPr bwMode="auto">
          <a:xfrm rot="20419797">
            <a:off x="4435164" y="1118860"/>
            <a:ext cx="190789" cy="19084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32" name="Freeform 15"/>
          <p:cNvSpPr/>
          <p:nvPr/>
        </p:nvSpPr>
        <p:spPr bwMode="auto">
          <a:xfrm rot="20419797">
            <a:off x="4520364" y="1297787"/>
            <a:ext cx="48633" cy="4544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85"/>
              </a:cxn>
              <a:cxn ang="0">
                <a:pos x="91" y="14"/>
              </a:cxn>
              <a:cxn ang="0">
                <a:pos x="0" y="0"/>
              </a:cxn>
            </a:cxnLst>
            <a:rect l="0" t="0" r="r" b="b"/>
            <a:pathLst>
              <a:path w="91" h="85">
                <a:moveTo>
                  <a:pt x="0" y="0"/>
                </a:moveTo>
                <a:lnTo>
                  <a:pt x="8" y="85"/>
                </a:lnTo>
                <a:lnTo>
                  <a:pt x="91" y="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269" name="Freeform 157"/>
          <p:cNvSpPr>
            <a:spLocks noEditPoints="1"/>
          </p:cNvSpPr>
          <p:nvPr/>
        </p:nvSpPr>
        <p:spPr bwMode="auto">
          <a:xfrm>
            <a:off x="4490206" y="1163852"/>
            <a:ext cx="80040" cy="98058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148" name="矩形 27"/>
          <p:cNvSpPr>
            <a:spLocks noChangeArrowheads="1"/>
          </p:cNvSpPr>
          <p:nvPr/>
        </p:nvSpPr>
        <p:spPr bwMode="auto">
          <a:xfrm>
            <a:off x="975186" y="3948006"/>
            <a:ext cx="7190120" cy="52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出编辑文本内容，以表达您的项目详细资料，建议您在展示时采用微软雅黑字体。您也可以根据您的实际需求对文档之中的字体、图标、图片进行进一步修改美化，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1" name="TextBox 42"/>
          <p:cNvSpPr txBox="1"/>
          <p:nvPr/>
        </p:nvSpPr>
        <p:spPr>
          <a:xfrm>
            <a:off x="6042573" y="3099234"/>
            <a:ext cx="2119496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建议您在展示时采用微软雅黑字体</a:t>
            </a:r>
            <a:endParaRPr lang="en-US" sz="9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4" name="TextBox 44"/>
          <p:cNvSpPr txBox="1"/>
          <p:nvPr/>
        </p:nvSpPr>
        <p:spPr>
          <a:xfrm>
            <a:off x="6030429" y="2918945"/>
            <a:ext cx="923330" cy="18472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/>
            <a:r>
              <a:rPr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dirty="0">
              <a:solidFill>
                <a:schemeClr val="accent2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55" name="TextBox 46"/>
          <p:cNvSpPr txBox="1"/>
          <p:nvPr/>
        </p:nvSpPr>
        <p:spPr>
          <a:xfrm>
            <a:off x="2211628" y="2892890"/>
            <a:ext cx="923330" cy="18472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r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200" dirty="0">
              <a:solidFill>
                <a:schemeClr val="accent1"/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156" name="TextBox 47"/>
          <p:cNvSpPr txBox="1"/>
          <p:nvPr/>
        </p:nvSpPr>
        <p:spPr>
          <a:xfrm>
            <a:off x="991964" y="3104427"/>
            <a:ext cx="2128983" cy="2770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913924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51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1438557" y="2541318"/>
            <a:ext cx="6266887" cy="62452"/>
          </a:xfrm>
          <a:prstGeom prst="rect">
            <a:avLst/>
          </a:prstGeom>
          <a:solidFill>
            <a:schemeClr val="tx1">
              <a:lumMod val="50000"/>
              <a:lumOff val="50000"/>
              <a:alpha val="9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" name="Oval 31"/>
          <p:cNvSpPr>
            <a:spLocks noChangeArrowheads="1"/>
          </p:cNvSpPr>
          <p:nvPr/>
        </p:nvSpPr>
        <p:spPr bwMode="auto">
          <a:xfrm>
            <a:off x="1044467" y="2169516"/>
            <a:ext cx="804602" cy="8060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" name="Oval 32"/>
          <p:cNvSpPr>
            <a:spLocks noChangeArrowheads="1"/>
          </p:cNvSpPr>
          <p:nvPr/>
        </p:nvSpPr>
        <p:spPr bwMode="auto">
          <a:xfrm>
            <a:off x="3123281" y="2169517"/>
            <a:ext cx="803150" cy="80605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" name="Oval 33"/>
          <p:cNvSpPr>
            <a:spLocks noChangeArrowheads="1"/>
          </p:cNvSpPr>
          <p:nvPr/>
        </p:nvSpPr>
        <p:spPr bwMode="auto">
          <a:xfrm>
            <a:off x="5211760" y="2169517"/>
            <a:ext cx="806054" cy="80605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8" name="Oval 34"/>
          <p:cNvSpPr>
            <a:spLocks noChangeArrowheads="1"/>
          </p:cNvSpPr>
          <p:nvPr/>
        </p:nvSpPr>
        <p:spPr bwMode="auto">
          <a:xfrm>
            <a:off x="7303142" y="2169517"/>
            <a:ext cx="804602" cy="80605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0" name="Freeform 36"/>
          <p:cNvSpPr/>
          <p:nvPr/>
        </p:nvSpPr>
        <p:spPr bwMode="auto">
          <a:xfrm>
            <a:off x="5731700" y="2310396"/>
            <a:ext cx="55190" cy="120545"/>
          </a:xfrm>
          <a:custGeom>
            <a:avLst/>
            <a:gdLst>
              <a:gd name="T0" fmla="*/ 38 w 38"/>
              <a:gd name="T1" fmla="*/ 0 h 83"/>
              <a:gd name="T2" fmla="*/ 0 w 38"/>
              <a:gd name="T3" fmla="*/ 0 h 83"/>
              <a:gd name="T4" fmla="*/ 1 w 38"/>
              <a:gd name="T5" fmla="*/ 46 h 83"/>
              <a:gd name="T6" fmla="*/ 38 w 38"/>
              <a:gd name="T7" fmla="*/ 83 h 83"/>
              <a:gd name="T8" fmla="*/ 38 w 38"/>
              <a:gd name="T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83">
                <a:moveTo>
                  <a:pt x="38" y="0"/>
                </a:moveTo>
                <a:lnTo>
                  <a:pt x="0" y="0"/>
                </a:lnTo>
                <a:lnTo>
                  <a:pt x="1" y="46"/>
                </a:lnTo>
                <a:lnTo>
                  <a:pt x="38" y="83"/>
                </a:lnTo>
                <a:lnTo>
                  <a:pt x="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1" name="Freeform 37"/>
          <p:cNvSpPr/>
          <p:nvPr/>
        </p:nvSpPr>
        <p:spPr bwMode="auto">
          <a:xfrm>
            <a:off x="5356994" y="2282799"/>
            <a:ext cx="517037" cy="293375"/>
          </a:xfrm>
          <a:custGeom>
            <a:avLst/>
            <a:gdLst>
              <a:gd name="T0" fmla="*/ 356 w 356"/>
              <a:gd name="T1" fmla="*/ 178 h 202"/>
              <a:gd name="T2" fmla="*/ 201 w 356"/>
              <a:gd name="T3" fmla="*/ 23 h 202"/>
              <a:gd name="T4" fmla="*/ 201 w 356"/>
              <a:gd name="T5" fmla="*/ 23 h 202"/>
              <a:gd name="T6" fmla="*/ 178 w 356"/>
              <a:gd name="T7" fmla="*/ 0 h 202"/>
              <a:gd name="T8" fmla="*/ 178 w 356"/>
              <a:gd name="T9" fmla="*/ 0 h 202"/>
              <a:gd name="T10" fmla="*/ 178 w 356"/>
              <a:gd name="T11" fmla="*/ 0 h 202"/>
              <a:gd name="T12" fmla="*/ 155 w 356"/>
              <a:gd name="T13" fmla="*/ 23 h 202"/>
              <a:gd name="T14" fmla="*/ 155 w 356"/>
              <a:gd name="T15" fmla="*/ 23 h 202"/>
              <a:gd name="T16" fmla="*/ 0 w 356"/>
              <a:gd name="T17" fmla="*/ 178 h 202"/>
              <a:gd name="T18" fmla="*/ 22 w 356"/>
              <a:gd name="T19" fmla="*/ 202 h 202"/>
              <a:gd name="T20" fmla="*/ 178 w 356"/>
              <a:gd name="T21" fmla="*/ 45 h 202"/>
              <a:gd name="T22" fmla="*/ 334 w 356"/>
              <a:gd name="T23" fmla="*/ 202 h 202"/>
              <a:gd name="T24" fmla="*/ 356 w 356"/>
              <a:gd name="T25" fmla="*/ 17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56" h="202">
                <a:moveTo>
                  <a:pt x="356" y="178"/>
                </a:moveTo>
                <a:lnTo>
                  <a:pt x="201" y="23"/>
                </a:lnTo>
                <a:lnTo>
                  <a:pt x="201" y="23"/>
                </a:lnTo>
                <a:lnTo>
                  <a:pt x="178" y="0"/>
                </a:lnTo>
                <a:lnTo>
                  <a:pt x="178" y="0"/>
                </a:lnTo>
                <a:lnTo>
                  <a:pt x="178" y="0"/>
                </a:lnTo>
                <a:lnTo>
                  <a:pt x="155" y="23"/>
                </a:lnTo>
                <a:lnTo>
                  <a:pt x="155" y="23"/>
                </a:lnTo>
                <a:lnTo>
                  <a:pt x="0" y="178"/>
                </a:lnTo>
                <a:lnTo>
                  <a:pt x="22" y="202"/>
                </a:lnTo>
                <a:lnTo>
                  <a:pt x="178" y="45"/>
                </a:lnTo>
                <a:lnTo>
                  <a:pt x="334" y="202"/>
                </a:lnTo>
                <a:lnTo>
                  <a:pt x="356" y="1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2" name="Freeform 38"/>
          <p:cNvSpPr/>
          <p:nvPr/>
        </p:nvSpPr>
        <p:spPr bwMode="auto">
          <a:xfrm>
            <a:off x="5417994" y="2381560"/>
            <a:ext cx="395039" cy="408110"/>
          </a:xfrm>
          <a:custGeom>
            <a:avLst/>
            <a:gdLst>
              <a:gd name="T0" fmla="*/ 136 w 272"/>
              <a:gd name="T1" fmla="*/ 0 h 281"/>
              <a:gd name="T2" fmla="*/ 0 w 272"/>
              <a:gd name="T3" fmla="*/ 136 h 281"/>
              <a:gd name="T4" fmla="*/ 0 w 272"/>
              <a:gd name="T5" fmla="*/ 136 h 281"/>
              <a:gd name="T6" fmla="*/ 0 w 272"/>
              <a:gd name="T7" fmla="*/ 281 h 281"/>
              <a:gd name="T8" fmla="*/ 103 w 272"/>
              <a:gd name="T9" fmla="*/ 281 h 281"/>
              <a:gd name="T10" fmla="*/ 103 w 272"/>
              <a:gd name="T11" fmla="*/ 187 h 281"/>
              <a:gd name="T12" fmla="*/ 169 w 272"/>
              <a:gd name="T13" fmla="*/ 187 h 281"/>
              <a:gd name="T14" fmla="*/ 169 w 272"/>
              <a:gd name="T15" fmla="*/ 281 h 281"/>
              <a:gd name="T16" fmla="*/ 272 w 272"/>
              <a:gd name="T17" fmla="*/ 281 h 281"/>
              <a:gd name="T18" fmla="*/ 272 w 272"/>
              <a:gd name="T19" fmla="*/ 136 h 281"/>
              <a:gd name="T20" fmla="*/ 136 w 272"/>
              <a:gd name="T21" fmla="*/ 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2" h="281">
                <a:moveTo>
                  <a:pt x="136" y="0"/>
                </a:moveTo>
                <a:lnTo>
                  <a:pt x="0" y="136"/>
                </a:lnTo>
                <a:lnTo>
                  <a:pt x="0" y="136"/>
                </a:lnTo>
                <a:lnTo>
                  <a:pt x="0" y="281"/>
                </a:lnTo>
                <a:lnTo>
                  <a:pt x="103" y="281"/>
                </a:lnTo>
                <a:lnTo>
                  <a:pt x="103" y="187"/>
                </a:lnTo>
                <a:lnTo>
                  <a:pt x="169" y="187"/>
                </a:lnTo>
                <a:lnTo>
                  <a:pt x="169" y="281"/>
                </a:lnTo>
                <a:lnTo>
                  <a:pt x="272" y="281"/>
                </a:lnTo>
                <a:lnTo>
                  <a:pt x="272" y="136"/>
                </a:lnTo>
                <a:lnTo>
                  <a:pt x="1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3" name="Oval 39"/>
          <p:cNvSpPr>
            <a:spLocks noChangeArrowheads="1"/>
          </p:cNvSpPr>
          <p:nvPr/>
        </p:nvSpPr>
        <p:spPr bwMode="auto">
          <a:xfrm>
            <a:off x="7597970" y="2292967"/>
            <a:ext cx="222210" cy="22075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4" name="Freeform 40"/>
          <p:cNvSpPr/>
          <p:nvPr/>
        </p:nvSpPr>
        <p:spPr bwMode="auto">
          <a:xfrm>
            <a:off x="7518090" y="2539866"/>
            <a:ext cx="380516" cy="258518"/>
          </a:xfrm>
          <a:custGeom>
            <a:avLst/>
            <a:gdLst>
              <a:gd name="T0" fmla="*/ 290 w 293"/>
              <a:gd name="T1" fmla="*/ 109 h 199"/>
              <a:gd name="T2" fmla="*/ 263 w 293"/>
              <a:gd name="T3" fmla="*/ 46 h 199"/>
              <a:gd name="T4" fmla="*/ 208 w 293"/>
              <a:gd name="T5" fmla="*/ 2 h 199"/>
              <a:gd name="T6" fmla="*/ 85 w 293"/>
              <a:gd name="T7" fmla="*/ 2 h 199"/>
              <a:gd name="T8" fmla="*/ 0 w 293"/>
              <a:gd name="T9" fmla="*/ 133 h 199"/>
              <a:gd name="T10" fmla="*/ 0 w 293"/>
              <a:gd name="T11" fmla="*/ 199 h 199"/>
              <a:gd name="T12" fmla="*/ 293 w 293"/>
              <a:gd name="T13" fmla="*/ 199 h 199"/>
              <a:gd name="T14" fmla="*/ 293 w 293"/>
              <a:gd name="T15" fmla="*/ 199 h 199"/>
              <a:gd name="T16" fmla="*/ 293 w 293"/>
              <a:gd name="T17" fmla="*/ 198 h 199"/>
              <a:gd name="T18" fmla="*/ 293 w 293"/>
              <a:gd name="T19" fmla="*/ 134 h 199"/>
              <a:gd name="T20" fmla="*/ 290 w 293"/>
              <a:gd name="T21" fmla="*/ 109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3" h="199">
                <a:moveTo>
                  <a:pt x="290" y="109"/>
                </a:moveTo>
                <a:cubicBezTo>
                  <a:pt x="286" y="86"/>
                  <a:pt x="277" y="65"/>
                  <a:pt x="263" y="46"/>
                </a:cubicBezTo>
                <a:cubicBezTo>
                  <a:pt x="249" y="27"/>
                  <a:pt x="230" y="12"/>
                  <a:pt x="208" y="2"/>
                </a:cubicBezTo>
                <a:cubicBezTo>
                  <a:pt x="200" y="0"/>
                  <a:pt x="93" y="0"/>
                  <a:pt x="85" y="2"/>
                </a:cubicBezTo>
                <a:cubicBezTo>
                  <a:pt x="35" y="25"/>
                  <a:pt x="1" y="75"/>
                  <a:pt x="0" y="133"/>
                </a:cubicBezTo>
                <a:cubicBezTo>
                  <a:pt x="0" y="133"/>
                  <a:pt x="0" y="199"/>
                  <a:pt x="0" y="199"/>
                </a:cubicBezTo>
                <a:cubicBezTo>
                  <a:pt x="293" y="199"/>
                  <a:pt x="293" y="199"/>
                  <a:pt x="293" y="199"/>
                </a:cubicBezTo>
                <a:cubicBezTo>
                  <a:pt x="293" y="199"/>
                  <a:pt x="293" y="199"/>
                  <a:pt x="293" y="199"/>
                </a:cubicBezTo>
                <a:cubicBezTo>
                  <a:pt x="293" y="198"/>
                  <a:pt x="293" y="198"/>
                  <a:pt x="293" y="198"/>
                </a:cubicBezTo>
                <a:cubicBezTo>
                  <a:pt x="293" y="134"/>
                  <a:pt x="293" y="134"/>
                  <a:pt x="293" y="134"/>
                </a:cubicBezTo>
                <a:cubicBezTo>
                  <a:pt x="293" y="126"/>
                  <a:pt x="292" y="117"/>
                  <a:pt x="290" y="1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41"/>
          <p:cNvSpPr/>
          <p:nvPr/>
        </p:nvSpPr>
        <p:spPr bwMode="auto">
          <a:xfrm>
            <a:off x="1222158" y="2317656"/>
            <a:ext cx="399397" cy="509775"/>
          </a:xfrm>
          <a:custGeom>
            <a:avLst/>
            <a:gdLst>
              <a:gd name="T0" fmla="*/ 307 w 307"/>
              <a:gd name="T1" fmla="*/ 180 h 392"/>
              <a:gd name="T2" fmla="*/ 305 w 307"/>
              <a:gd name="T3" fmla="*/ 89 h 392"/>
              <a:gd name="T4" fmla="*/ 299 w 307"/>
              <a:gd name="T5" fmla="*/ 71 h 392"/>
              <a:gd name="T6" fmla="*/ 282 w 307"/>
              <a:gd name="T7" fmla="*/ 64 h 392"/>
              <a:gd name="T8" fmla="*/ 258 w 307"/>
              <a:gd name="T9" fmla="*/ 88 h 392"/>
              <a:gd name="T10" fmla="*/ 258 w 307"/>
              <a:gd name="T11" fmla="*/ 199 h 392"/>
              <a:gd name="T12" fmla="*/ 253 w 307"/>
              <a:gd name="T13" fmla="*/ 204 h 392"/>
              <a:gd name="T14" fmla="*/ 249 w 307"/>
              <a:gd name="T15" fmla="*/ 199 h 392"/>
              <a:gd name="T16" fmla="*/ 249 w 307"/>
              <a:gd name="T17" fmla="*/ 120 h 392"/>
              <a:gd name="T18" fmla="*/ 248 w 307"/>
              <a:gd name="T19" fmla="*/ 41 h 392"/>
              <a:gd name="T20" fmla="*/ 248 w 307"/>
              <a:gd name="T21" fmla="*/ 41 h 392"/>
              <a:gd name="T22" fmla="*/ 248 w 307"/>
              <a:gd name="T23" fmla="*/ 41 h 392"/>
              <a:gd name="T24" fmla="*/ 225 w 307"/>
              <a:gd name="T25" fmla="*/ 16 h 392"/>
              <a:gd name="T26" fmla="*/ 202 w 307"/>
              <a:gd name="T27" fmla="*/ 41 h 392"/>
              <a:gd name="T28" fmla="*/ 202 w 307"/>
              <a:gd name="T29" fmla="*/ 199 h 392"/>
              <a:gd name="T30" fmla="*/ 197 w 307"/>
              <a:gd name="T31" fmla="*/ 204 h 392"/>
              <a:gd name="T32" fmla="*/ 192 w 307"/>
              <a:gd name="T33" fmla="*/ 199 h 392"/>
              <a:gd name="T34" fmla="*/ 192 w 307"/>
              <a:gd name="T35" fmla="*/ 105 h 392"/>
              <a:gd name="T36" fmla="*/ 192 w 307"/>
              <a:gd name="T37" fmla="*/ 25 h 392"/>
              <a:gd name="T38" fmla="*/ 168 w 307"/>
              <a:gd name="T39" fmla="*/ 0 h 392"/>
              <a:gd name="T40" fmla="*/ 145 w 307"/>
              <a:gd name="T41" fmla="*/ 25 h 392"/>
              <a:gd name="T42" fmla="*/ 145 w 307"/>
              <a:gd name="T43" fmla="*/ 199 h 392"/>
              <a:gd name="T44" fmla="*/ 140 w 307"/>
              <a:gd name="T45" fmla="*/ 204 h 392"/>
              <a:gd name="T46" fmla="*/ 135 w 307"/>
              <a:gd name="T47" fmla="*/ 199 h 392"/>
              <a:gd name="T48" fmla="*/ 135 w 307"/>
              <a:gd name="T49" fmla="*/ 128 h 392"/>
              <a:gd name="T50" fmla="*/ 135 w 307"/>
              <a:gd name="T51" fmla="*/ 57 h 392"/>
              <a:gd name="T52" fmla="*/ 135 w 307"/>
              <a:gd name="T53" fmla="*/ 57 h 392"/>
              <a:gd name="T54" fmla="*/ 135 w 307"/>
              <a:gd name="T55" fmla="*/ 57 h 392"/>
              <a:gd name="T56" fmla="*/ 112 w 307"/>
              <a:gd name="T57" fmla="*/ 32 h 392"/>
              <a:gd name="T58" fmla="*/ 94 w 307"/>
              <a:gd name="T59" fmla="*/ 39 h 392"/>
              <a:gd name="T60" fmla="*/ 87 w 307"/>
              <a:gd name="T61" fmla="*/ 57 h 392"/>
              <a:gd name="T62" fmla="*/ 87 w 307"/>
              <a:gd name="T63" fmla="*/ 261 h 392"/>
              <a:gd name="T64" fmla="*/ 81 w 307"/>
              <a:gd name="T65" fmla="*/ 255 h 392"/>
              <a:gd name="T66" fmla="*/ 81 w 307"/>
              <a:gd name="T67" fmla="*/ 255 h 392"/>
              <a:gd name="T68" fmla="*/ 52 w 307"/>
              <a:gd name="T69" fmla="*/ 221 h 392"/>
              <a:gd name="T70" fmla="*/ 39 w 307"/>
              <a:gd name="T71" fmla="*/ 210 h 392"/>
              <a:gd name="T72" fmla="*/ 24 w 307"/>
              <a:gd name="T73" fmla="*/ 205 h 392"/>
              <a:gd name="T74" fmla="*/ 12 w 307"/>
              <a:gd name="T75" fmla="*/ 209 h 392"/>
              <a:gd name="T76" fmla="*/ 9 w 307"/>
              <a:gd name="T77" fmla="*/ 247 h 392"/>
              <a:gd name="T78" fmla="*/ 75 w 307"/>
              <a:gd name="T79" fmla="*/ 336 h 392"/>
              <a:gd name="T80" fmla="*/ 188 w 307"/>
              <a:gd name="T81" fmla="*/ 392 h 392"/>
              <a:gd name="T82" fmla="*/ 244 w 307"/>
              <a:gd name="T83" fmla="*/ 379 h 392"/>
              <a:gd name="T84" fmla="*/ 279 w 307"/>
              <a:gd name="T85" fmla="*/ 351 h 392"/>
              <a:gd name="T86" fmla="*/ 296 w 307"/>
              <a:gd name="T87" fmla="*/ 319 h 392"/>
              <a:gd name="T88" fmla="*/ 302 w 307"/>
              <a:gd name="T89" fmla="*/ 298 h 392"/>
              <a:gd name="T90" fmla="*/ 307 w 307"/>
              <a:gd name="T91" fmla="*/ 18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7" h="392">
                <a:moveTo>
                  <a:pt x="307" y="180"/>
                </a:moveTo>
                <a:cubicBezTo>
                  <a:pt x="306" y="133"/>
                  <a:pt x="305" y="91"/>
                  <a:pt x="305" y="89"/>
                </a:cubicBezTo>
                <a:cubicBezTo>
                  <a:pt x="305" y="82"/>
                  <a:pt x="303" y="76"/>
                  <a:pt x="299" y="71"/>
                </a:cubicBezTo>
                <a:cubicBezTo>
                  <a:pt x="294" y="66"/>
                  <a:pt x="288" y="64"/>
                  <a:pt x="282" y="64"/>
                </a:cubicBezTo>
                <a:cubicBezTo>
                  <a:pt x="269" y="64"/>
                  <a:pt x="258" y="75"/>
                  <a:pt x="258" y="88"/>
                </a:cubicBezTo>
                <a:cubicBezTo>
                  <a:pt x="258" y="199"/>
                  <a:pt x="258" y="199"/>
                  <a:pt x="258" y="199"/>
                </a:cubicBezTo>
                <a:cubicBezTo>
                  <a:pt x="258" y="202"/>
                  <a:pt x="256" y="204"/>
                  <a:pt x="253" y="204"/>
                </a:cubicBezTo>
                <a:cubicBezTo>
                  <a:pt x="251" y="204"/>
                  <a:pt x="249" y="202"/>
                  <a:pt x="249" y="199"/>
                </a:cubicBezTo>
                <a:cubicBezTo>
                  <a:pt x="249" y="199"/>
                  <a:pt x="249" y="159"/>
                  <a:pt x="249" y="120"/>
                </a:cubicBezTo>
                <a:cubicBezTo>
                  <a:pt x="248" y="41"/>
                  <a:pt x="248" y="41"/>
                  <a:pt x="248" y="41"/>
                </a:cubicBezTo>
                <a:cubicBezTo>
                  <a:pt x="248" y="41"/>
                  <a:pt x="248" y="41"/>
                  <a:pt x="248" y="41"/>
                </a:cubicBezTo>
                <a:cubicBezTo>
                  <a:pt x="248" y="41"/>
                  <a:pt x="248" y="41"/>
                  <a:pt x="248" y="41"/>
                </a:cubicBezTo>
                <a:cubicBezTo>
                  <a:pt x="248" y="27"/>
                  <a:pt x="238" y="16"/>
                  <a:pt x="225" y="16"/>
                </a:cubicBezTo>
                <a:cubicBezTo>
                  <a:pt x="212" y="16"/>
                  <a:pt x="202" y="27"/>
                  <a:pt x="202" y="41"/>
                </a:cubicBezTo>
                <a:cubicBezTo>
                  <a:pt x="202" y="199"/>
                  <a:pt x="202" y="199"/>
                  <a:pt x="202" y="199"/>
                </a:cubicBezTo>
                <a:cubicBezTo>
                  <a:pt x="202" y="202"/>
                  <a:pt x="199" y="204"/>
                  <a:pt x="197" y="204"/>
                </a:cubicBezTo>
                <a:cubicBezTo>
                  <a:pt x="194" y="204"/>
                  <a:pt x="192" y="202"/>
                  <a:pt x="192" y="199"/>
                </a:cubicBezTo>
                <a:cubicBezTo>
                  <a:pt x="192" y="198"/>
                  <a:pt x="192" y="151"/>
                  <a:pt x="192" y="105"/>
                </a:cubicBezTo>
                <a:cubicBezTo>
                  <a:pt x="192" y="65"/>
                  <a:pt x="192" y="26"/>
                  <a:pt x="192" y="25"/>
                </a:cubicBezTo>
                <a:cubicBezTo>
                  <a:pt x="192" y="11"/>
                  <a:pt x="181" y="0"/>
                  <a:pt x="168" y="0"/>
                </a:cubicBezTo>
                <a:cubicBezTo>
                  <a:pt x="155" y="0"/>
                  <a:pt x="145" y="11"/>
                  <a:pt x="145" y="25"/>
                </a:cubicBezTo>
                <a:cubicBezTo>
                  <a:pt x="145" y="199"/>
                  <a:pt x="145" y="199"/>
                  <a:pt x="145" y="199"/>
                </a:cubicBezTo>
                <a:cubicBezTo>
                  <a:pt x="145" y="202"/>
                  <a:pt x="143" y="204"/>
                  <a:pt x="140" y="204"/>
                </a:cubicBezTo>
                <a:cubicBezTo>
                  <a:pt x="137" y="204"/>
                  <a:pt x="135" y="202"/>
                  <a:pt x="135" y="199"/>
                </a:cubicBezTo>
                <a:cubicBezTo>
                  <a:pt x="135" y="198"/>
                  <a:pt x="135" y="163"/>
                  <a:pt x="135" y="128"/>
                </a:cubicBezTo>
                <a:cubicBezTo>
                  <a:pt x="135" y="57"/>
                  <a:pt x="135" y="57"/>
                  <a:pt x="135" y="57"/>
                </a:cubicBezTo>
                <a:cubicBezTo>
                  <a:pt x="135" y="57"/>
                  <a:pt x="135" y="57"/>
                  <a:pt x="135" y="57"/>
                </a:cubicBezTo>
                <a:cubicBezTo>
                  <a:pt x="135" y="57"/>
                  <a:pt x="135" y="57"/>
                  <a:pt x="135" y="57"/>
                </a:cubicBezTo>
                <a:cubicBezTo>
                  <a:pt x="135" y="43"/>
                  <a:pt x="125" y="32"/>
                  <a:pt x="112" y="32"/>
                </a:cubicBezTo>
                <a:cubicBezTo>
                  <a:pt x="105" y="32"/>
                  <a:pt x="99" y="35"/>
                  <a:pt x="94" y="39"/>
                </a:cubicBezTo>
                <a:cubicBezTo>
                  <a:pt x="89" y="44"/>
                  <a:pt x="87" y="50"/>
                  <a:pt x="87" y="57"/>
                </a:cubicBezTo>
                <a:cubicBezTo>
                  <a:pt x="87" y="261"/>
                  <a:pt x="87" y="261"/>
                  <a:pt x="87" y="261"/>
                </a:cubicBezTo>
                <a:cubicBezTo>
                  <a:pt x="85" y="260"/>
                  <a:pt x="83" y="257"/>
                  <a:pt x="81" y="255"/>
                </a:cubicBezTo>
                <a:cubicBezTo>
                  <a:pt x="81" y="255"/>
                  <a:pt x="81" y="255"/>
                  <a:pt x="81" y="255"/>
                </a:cubicBezTo>
                <a:cubicBezTo>
                  <a:pt x="72" y="244"/>
                  <a:pt x="61" y="230"/>
                  <a:pt x="52" y="221"/>
                </a:cubicBezTo>
                <a:cubicBezTo>
                  <a:pt x="49" y="216"/>
                  <a:pt x="44" y="212"/>
                  <a:pt x="39" y="210"/>
                </a:cubicBezTo>
                <a:cubicBezTo>
                  <a:pt x="34" y="207"/>
                  <a:pt x="29" y="205"/>
                  <a:pt x="24" y="205"/>
                </a:cubicBezTo>
                <a:cubicBezTo>
                  <a:pt x="19" y="205"/>
                  <a:pt x="15" y="206"/>
                  <a:pt x="12" y="209"/>
                </a:cubicBezTo>
                <a:cubicBezTo>
                  <a:pt x="1" y="218"/>
                  <a:pt x="0" y="234"/>
                  <a:pt x="9" y="247"/>
                </a:cubicBezTo>
                <a:cubicBezTo>
                  <a:pt x="19" y="262"/>
                  <a:pt x="51" y="305"/>
                  <a:pt x="75" y="336"/>
                </a:cubicBezTo>
                <a:cubicBezTo>
                  <a:pt x="101" y="370"/>
                  <a:pt x="144" y="392"/>
                  <a:pt x="188" y="392"/>
                </a:cubicBezTo>
                <a:cubicBezTo>
                  <a:pt x="209" y="392"/>
                  <a:pt x="228" y="387"/>
                  <a:pt x="244" y="379"/>
                </a:cubicBezTo>
                <a:cubicBezTo>
                  <a:pt x="257" y="372"/>
                  <a:pt x="269" y="363"/>
                  <a:pt x="279" y="351"/>
                </a:cubicBezTo>
                <a:cubicBezTo>
                  <a:pt x="286" y="341"/>
                  <a:pt x="292" y="331"/>
                  <a:pt x="296" y="319"/>
                </a:cubicBezTo>
                <a:cubicBezTo>
                  <a:pt x="300" y="310"/>
                  <a:pt x="301" y="302"/>
                  <a:pt x="302" y="298"/>
                </a:cubicBezTo>
                <a:cubicBezTo>
                  <a:pt x="305" y="281"/>
                  <a:pt x="307" y="242"/>
                  <a:pt x="307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8" name="文本框 17"/>
          <p:cNvSpPr txBox="1"/>
          <p:nvPr/>
        </p:nvSpPr>
        <p:spPr>
          <a:xfrm>
            <a:off x="319537" y="3274754"/>
            <a:ext cx="2254462" cy="46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text description to the flying impression plane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447764" y="1472040"/>
            <a:ext cx="2254462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text description to the flying impression plane.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572000" y="3274754"/>
            <a:ext cx="2254462" cy="461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text description to the flying impression plane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588224" y="1364028"/>
            <a:ext cx="2254462" cy="43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text description to the flying impression plane.</a:t>
            </a:r>
          </a:p>
        </p:txBody>
      </p:sp>
      <p:sp>
        <p:nvSpPr>
          <p:cNvPr id="22" name="Freeform 682"/>
          <p:cNvSpPr>
            <a:spLocks noEditPoints="1"/>
          </p:cNvSpPr>
          <p:nvPr/>
        </p:nvSpPr>
        <p:spPr bwMode="auto">
          <a:xfrm>
            <a:off x="3278862" y="2310395"/>
            <a:ext cx="491987" cy="492225"/>
          </a:xfrm>
          <a:custGeom>
            <a:avLst/>
            <a:gdLst>
              <a:gd name="T0" fmla="*/ 268 w 305"/>
              <a:gd name="T1" fmla="*/ 178 h 275"/>
              <a:gd name="T2" fmla="*/ 209 w 305"/>
              <a:gd name="T3" fmla="*/ 150 h 275"/>
              <a:gd name="T4" fmla="*/ 201 w 305"/>
              <a:gd name="T5" fmla="*/ 151 h 275"/>
              <a:gd name="T6" fmla="*/ 182 w 305"/>
              <a:gd name="T7" fmla="*/ 132 h 275"/>
              <a:gd name="T8" fmla="*/ 239 w 305"/>
              <a:gd name="T9" fmla="*/ 75 h 275"/>
              <a:gd name="T10" fmla="*/ 254 w 305"/>
              <a:gd name="T11" fmla="*/ 0 h 275"/>
              <a:gd name="T12" fmla="*/ 152 w 305"/>
              <a:gd name="T13" fmla="*/ 102 h 275"/>
              <a:gd name="T14" fmla="*/ 51 w 305"/>
              <a:gd name="T15" fmla="*/ 0 h 275"/>
              <a:gd name="T16" fmla="*/ 66 w 305"/>
              <a:gd name="T17" fmla="*/ 75 h 275"/>
              <a:gd name="T18" fmla="*/ 123 w 305"/>
              <a:gd name="T19" fmla="*/ 132 h 275"/>
              <a:gd name="T20" fmla="*/ 104 w 305"/>
              <a:gd name="T21" fmla="*/ 151 h 275"/>
              <a:gd name="T22" fmla="*/ 95 w 305"/>
              <a:gd name="T23" fmla="*/ 150 h 275"/>
              <a:gd name="T24" fmla="*/ 36 w 305"/>
              <a:gd name="T25" fmla="*/ 178 h 275"/>
              <a:gd name="T26" fmla="*/ 19 w 305"/>
              <a:gd name="T27" fmla="*/ 265 h 275"/>
              <a:gd name="T28" fmla="*/ 47 w 305"/>
              <a:gd name="T29" fmla="*/ 275 h 275"/>
              <a:gd name="T30" fmla="*/ 106 w 305"/>
              <a:gd name="T31" fmla="*/ 247 h 275"/>
              <a:gd name="T32" fmla="*/ 133 w 305"/>
              <a:gd name="T33" fmla="*/ 181 h 275"/>
              <a:gd name="T34" fmla="*/ 152 w 305"/>
              <a:gd name="T35" fmla="*/ 162 h 275"/>
              <a:gd name="T36" fmla="*/ 171 w 305"/>
              <a:gd name="T37" fmla="*/ 181 h 275"/>
              <a:gd name="T38" fmla="*/ 199 w 305"/>
              <a:gd name="T39" fmla="*/ 247 h 275"/>
              <a:gd name="T40" fmla="*/ 258 w 305"/>
              <a:gd name="T41" fmla="*/ 275 h 275"/>
              <a:gd name="T42" fmla="*/ 286 w 305"/>
              <a:gd name="T43" fmla="*/ 265 h 275"/>
              <a:gd name="T44" fmla="*/ 268 w 305"/>
              <a:gd name="T45" fmla="*/ 178 h 275"/>
              <a:gd name="T46" fmla="*/ 87 w 305"/>
              <a:gd name="T47" fmla="*/ 228 h 275"/>
              <a:gd name="T48" fmla="*/ 47 w 305"/>
              <a:gd name="T49" fmla="*/ 248 h 275"/>
              <a:gd name="T50" fmla="*/ 39 w 305"/>
              <a:gd name="T51" fmla="*/ 245 h 275"/>
              <a:gd name="T52" fmla="*/ 56 w 305"/>
              <a:gd name="T53" fmla="*/ 197 h 275"/>
              <a:gd name="T54" fmla="*/ 95 w 305"/>
              <a:gd name="T55" fmla="*/ 177 h 275"/>
              <a:gd name="T56" fmla="*/ 104 w 305"/>
              <a:gd name="T57" fmla="*/ 180 h 275"/>
              <a:gd name="T58" fmla="*/ 87 w 305"/>
              <a:gd name="T59" fmla="*/ 228 h 275"/>
              <a:gd name="T60" fmla="*/ 266 w 305"/>
              <a:gd name="T61" fmla="*/ 245 h 275"/>
              <a:gd name="T62" fmla="*/ 258 w 305"/>
              <a:gd name="T63" fmla="*/ 248 h 275"/>
              <a:gd name="T64" fmla="*/ 218 w 305"/>
              <a:gd name="T65" fmla="*/ 228 h 275"/>
              <a:gd name="T66" fmla="*/ 201 w 305"/>
              <a:gd name="T67" fmla="*/ 180 h 275"/>
              <a:gd name="T68" fmla="*/ 209 w 305"/>
              <a:gd name="T69" fmla="*/ 177 h 275"/>
              <a:gd name="T70" fmla="*/ 249 w 305"/>
              <a:gd name="T71" fmla="*/ 197 h 275"/>
              <a:gd name="T72" fmla="*/ 266 w 305"/>
              <a:gd name="T73" fmla="*/ 24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05" h="275">
                <a:moveTo>
                  <a:pt x="268" y="178"/>
                </a:moveTo>
                <a:cubicBezTo>
                  <a:pt x="250" y="160"/>
                  <a:pt x="228" y="150"/>
                  <a:pt x="209" y="150"/>
                </a:cubicBezTo>
                <a:cubicBezTo>
                  <a:pt x="206" y="150"/>
                  <a:pt x="203" y="150"/>
                  <a:pt x="201" y="151"/>
                </a:cubicBezTo>
                <a:cubicBezTo>
                  <a:pt x="182" y="132"/>
                  <a:pt x="182" y="132"/>
                  <a:pt x="182" y="132"/>
                </a:cubicBezTo>
                <a:cubicBezTo>
                  <a:pt x="239" y="75"/>
                  <a:pt x="239" y="75"/>
                  <a:pt x="239" y="75"/>
                </a:cubicBezTo>
                <a:cubicBezTo>
                  <a:pt x="239" y="75"/>
                  <a:pt x="283" y="29"/>
                  <a:pt x="254" y="0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51" y="0"/>
                  <a:pt x="51" y="0"/>
                  <a:pt x="51" y="0"/>
                </a:cubicBezTo>
                <a:cubicBezTo>
                  <a:pt x="22" y="29"/>
                  <a:pt x="66" y="75"/>
                  <a:pt x="66" y="75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01" y="150"/>
                  <a:pt x="98" y="150"/>
                  <a:pt x="95" y="150"/>
                </a:cubicBezTo>
                <a:cubicBezTo>
                  <a:pt x="77" y="150"/>
                  <a:pt x="55" y="160"/>
                  <a:pt x="36" y="178"/>
                </a:cubicBezTo>
                <a:cubicBezTo>
                  <a:pt x="8" y="207"/>
                  <a:pt x="0" y="245"/>
                  <a:pt x="19" y="265"/>
                </a:cubicBezTo>
                <a:cubicBezTo>
                  <a:pt x="26" y="272"/>
                  <a:pt x="36" y="275"/>
                  <a:pt x="47" y="275"/>
                </a:cubicBezTo>
                <a:cubicBezTo>
                  <a:pt x="66" y="275"/>
                  <a:pt x="88" y="265"/>
                  <a:pt x="106" y="247"/>
                </a:cubicBezTo>
                <a:cubicBezTo>
                  <a:pt x="127" y="227"/>
                  <a:pt x="137" y="201"/>
                  <a:pt x="133" y="181"/>
                </a:cubicBezTo>
                <a:cubicBezTo>
                  <a:pt x="152" y="162"/>
                  <a:pt x="152" y="162"/>
                  <a:pt x="152" y="162"/>
                </a:cubicBezTo>
                <a:cubicBezTo>
                  <a:pt x="171" y="181"/>
                  <a:pt x="171" y="181"/>
                  <a:pt x="171" y="181"/>
                </a:cubicBezTo>
                <a:cubicBezTo>
                  <a:pt x="168" y="201"/>
                  <a:pt x="178" y="227"/>
                  <a:pt x="199" y="247"/>
                </a:cubicBezTo>
                <a:cubicBezTo>
                  <a:pt x="217" y="265"/>
                  <a:pt x="239" y="275"/>
                  <a:pt x="258" y="275"/>
                </a:cubicBezTo>
                <a:cubicBezTo>
                  <a:pt x="269" y="275"/>
                  <a:pt x="279" y="272"/>
                  <a:pt x="286" y="265"/>
                </a:cubicBezTo>
                <a:cubicBezTo>
                  <a:pt x="305" y="245"/>
                  <a:pt x="297" y="207"/>
                  <a:pt x="268" y="178"/>
                </a:cubicBezTo>
                <a:close/>
                <a:moveTo>
                  <a:pt x="87" y="228"/>
                </a:moveTo>
                <a:cubicBezTo>
                  <a:pt x="72" y="242"/>
                  <a:pt x="56" y="248"/>
                  <a:pt x="47" y="248"/>
                </a:cubicBezTo>
                <a:cubicBezTo>
                  <a:pt x="45" y="248"/>
                  <a:pt x="41" y="247"/>
                  <a:pt x="39" y="245"/>
                </a:cubicBezTo>
                <a:cubicBezTo>
                  <a:pt x="33" y="240"/>
                  <a:pt x="36" y="217"/>
                  <a:pt x="56" y="197"/>
                </a:cubicBezTo>
                <a:cubicBezTo>
                  <a:pt x="71" y="183"/>
                  <a:pt x="86" y="177"/>
                  <a:pt x="95" y="177"/>
                </a:cubicBezTo>
                <a:cubicBezTo>
                  <a:pt x="98" y="177"/>
                  <a:pt x="102" y="178"/>
                  <a:pt x="104" y="180"/>
                </a:cubicBezTo>
                <a:cubicBezTo>
                  <a:pt x="109" y="185"/>
                  <a:pt x="107" y="208"/>
                  <a:pt x="87" y="228"/>
                </a:cubicBezTo>
                <a:close/>
                <a:moveTo>
                  <a:pt x="266" y="245"/>
                </a:moveTo>
                <a:cubicBezTo>
                  <a:pt x="264" y="247"/>
                  <a:pt x="260" y="248"/>
                  <a:pt x="258" y="248"/>
                </a:cubicBezTo>
                <a:cubicBezTo>
                  <a:pt x="249" y="248"/>
                  <a:pt x="233" y="242"/>
                  <a:pt x="218" y="228"/>
                </a:cubicBezTo>
                <a:cubicBezTo>
                  <a:pt x="198" y="208"/>
                  <a:pt x="195" y="185"/>
                  <a:pt x="201" y="180"/>
                </a:cubicBezTo>
                <a:cubicBezTo>
                  <a:pt x="203" y="178"/>
                  <a:pt x="207" y="177"/>
                  <a:pt x="209" y="177"/>
                </a:cubicBezTo>
                <a:cubicBezTo>
                  <a:pt x="218" y="177"/>
                  <a:pt x="234" y="183"/>
                  <a:pt x="249" y="197"/>
                </a:cubicBezTo>
                <a:cubicBezTo>
                  <a:pt x="269" y="217"/>
                  <a:pt x="272" y="240"/>
                  <a:pt x="266" y="2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791580" y="383268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单击编辑标题</a:t>
            </a:r>
            <a:endParaRPr lang="zh-CN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51820" y="113749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单击编辑标题</a:t>
            </a:r>
            <a:endParaRPr lang="zh-CN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65859" y="381293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单击编辑标题</a:t>
            </a:r>
            <a:endParaRPr lang="zh-CN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92280" y="95944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单击编辑标题</a:t>
            </a:r>
            <a:endParaRPr lang="zh-CN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09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2" grpId="0" animBg="1"/>
      <p:bldP spid="2" grpId="0"/>
      <p:bldP spid="26" grpId="0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5A4186-94B5-4A18-BB38-4D2849211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"/>
            <a:ext cx="9144000" cy="51450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E93831-2742-4567-8B61-89A51515A7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7"/>
          <a:stretch/>
        </p:blipFill>
        <p:spPr>
          <a:xfrm>
            <a:off x="169926" y="-77328"/>
            <a:ext cx="9143244" cy="5299743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58FC7AA1-3264-413B-95E7-F6708A17F480}"/>
              </a:ext>
            </a:extLst>
          </p:cNvPr>
          <p:cNvSpPr txBox="1"/>
          <p:nvPr/>
        </p:nvSpPr>
        <p:spPr>
          <a:xfrm>
            <a:off x="655708" y="1771428"/>
            <a:ext cx="5304618" cy="605936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演讲完毕 谢谢观看</a:t>
            </a:r>
          </a:p>
        </p:txBody>
      </p:sp>
      <p:sp>
        <p:nvSpPr>
          <p:cNvPr id="7" name="文本框 66">
            <a:extLst>
              <a:ext uri="{FF2B5EF4-FFF2-40B4-BE49-F238E27FC236}">
                <a16:creationId xmlns:a16="http://schemas.microsoft.com/office/drawing/2014/main" id="{21DBD418-90CA-4822-BEA5-DC1B38B3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2455850"/>
            <a:ext cx="4978400" cy="472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defTabSz="514320">
              <a:lnSpc>
                <a:spcPct val="130000"/>
              </a:lnSpc>
              <a:defRPr/>
            </a:pPr>
            <a:r>
              <a:rPr lang="zh-CN" altLang="en-US" sz="1100" dirty="0">
                <a:solidFill>
                  <a:schemeClr val="bg1"/>
                </a:solidFill>
                <a:sym typeface="+mn-ea"/>
              </a:rPr>
              <a:t>Here to add your text, mainly to avoid large sections o</a:t>
            </a:r>
            <a:r>
              <a:rPr lang="en-US" altLang="zh-CN" sz="1100" dirty="0">
                <a:solidFill>
                  <a:schemeClr val="bg1"/>
                </a:solidFill>
                <a:sym typeface="+mn-ea"/>
              </a:rPr>
              <a:t>f </a:t>
            </a:r>
            <a:r>
              <a:rPr lang="zh-CN" altLang="en-US" sz="1100" dirty="0">
                <a:solidFill>
                  <a:schemeClr val="bg1"/>
                </a:solidFill>
                <a:sym typeface="+mn-ea"/>
              </a:rPr>
              <a:t>text</a:t>
            </a:r>
            <a:r>
              <a:rPr lang="en-US" altLang="zh-CN" sz="1100" dirty="0">
                <a:solidFill>
                  <a:schemeClr val="bg1"/>
                </a:solidFill>
                <a:sym typeface="+mn-ea"/>
              </a:rPr>
              <a:t>.</a:t>
            </a:r>
            <a:r>
              <a:rPr lang="zh-CN" altLang="en-US" sz="1100" dirty="0">
                <a:solidFill>
                  <a:schemeClr val="bg1"/>
                </a:solidFill>
                <a:sym typeface="+mn-ea"/>
              </a:rPr>
              <a:t>Here to add your text</a:t>
            </a:r>
            <a:r>
              <a:rPr lang="en-US" altLang="zh-CN" sz="1100" dirty="0">
                <a:solidFill>
                  <a:schemeClr val="bg1"/>
                </a:solidFill>
                <a:sym typeface="+mn-ea"/>
              </a:rPr>
              <a:t>.</a:t>
            </a:r>
            <a:r>
              <a:rPr lang="zh-CN" altLang="en-US" sz="1100" dirty="0">
                <a:solidFill>
                  <a:schemeClr val="bg1"/>
                </a:solidFill>
                <a:sym typeface="+mn-ea"/>
              </a:rPr>
              <a:t>Here to add your text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884D974B-2A5F-4B91-8FC2-B7BF0CA90A78}"/>
              </a:ext>
            </a:extLst>
          </p:cNvPr>
          <p:cNvSpPr txBox="1"/>
          <p:nvPr/>
        </p:nvSpPr>
        <p:spPr>
          <a:xfrm>
            <a:off x="2445062" y="2947376"/>
            <a:ext cx="2076138" cy="205827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r>
              <a:rPr lang="zh-CN" altLang="zh-CN" sz="10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汇报人：</a:t>
            </a:r>
            <a:r>
              <a:rPr lang="en-US" altLang="zh-CN" sz="10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xxx           </a:t>
            </a:r>
            <a:r>
              <a:rPr lang="zh-CN" altLang="en-US" sz="10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时间：</a:t>
            </a:r>
            <a:r>
              <a:rPr lang="en-US" altLang="zh-CN" sz="10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xxx</a:t>
            </a:r>
            <a:endParaRPr lang="zh-CN" altLang="zh-CN" sz="10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  <p:sp>
        <p:nvSpPr>
          <p:cNvPr id="9" name="文本框 3">
            <a:extLst>
              <a:ext uri="{FF2B5EF4-FFF2-40B4-BE49-F238E27FC236}">
                <a16:creationId xmlns:a16="http://schemas.microsoft.com/office/drawing/2014/main" id="{C90CDB6E-AB08-4800-BC2B-B4C864012D1B}"/>
              </a:ext>
            </a:extLst>
          </p:cNvPr>
          <p:cNvSpPr txBox="1"/>
          <p:nvPr/>
        </p:nvSpPr>
        <p:spPr>
          <a:xfrm>
            <a:off x="662391" y="955523"/>
            <a:ext cx="5304618" cy="667491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锐字云字库美黑体1.0" panose="02010604000000000000" charset="-122"/>
                <a:ea typeface="锐字云字库美黑体1.0" panose="02010604000000000000" charset="-122"/>
              </a:rPr>
              <a:t>2018</a:t>
            </a:r>
            <a:endParaRPr lang="zh-CN" altLang="en-US" sz="4000" dirty="0">
              <a:solidFill>
                <a:schemeClr val="bg1"/>
              </a:solidFill>
              <a:latin typeface="锐字云字库美黑体1.0" panose="02010604000000000000" charset="-122"/>
              <a:ea typeface="锐字云字库美黑体1.0" panose="02010604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95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5AD7005-9BC1-4FB5-8C0B-8F944F8E1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4"/>
          <a:stretch/>
        </p:blipFill>
        <p:spPr>
          <a:xfrm>
            <a:off x="-793" y="0"/>
            <a:ext cx="9144000" cy="5145088"/>
          </a:xfrm>
          <a:prstGeom prst="rect">
            <a:avLst/>
          </a:prstGeom>
        </p:spPr>
      </p:pic>
      <p:cxnSp>
        <p:nvCxnSpPr>
          <p:cNvPr id="4" name="直接连接符 3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8E6E9AAD-F8CD-4FCB-B542-EBC098A0EB69}"/>
              </a:ext>
            </a:extLst>
          </p:cNvPr>
          <p:cNvCxnSpPr>
            <a:cxnSpLocks/>
          </p:cNvCxnSpPr>
          <p:nvPr/>
        </p:nvCxnSpPr>
        <p:spPr>
          <a:xfrm flipH="1">
            <a:off x="794" y="3097708"/>
            <a:ext cx="91424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12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0C4DF9D3-297B-463A-999B-F016F2011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07" y="3029878"/>
            <a:ext cx="156952" cy="156953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5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1D15EB0E-C6D1-41F8-A6EA-1EB081831A95}"/>
              </a:ext>
            </a:extLst>
          </p:cNvPr>
          <p:cNvSpPr txBox="1"/>
          <p:nvPr/>
        </p:nvSpPr>
        <p:spPr>
          <a:xfrm>
            <a:off x="3367737" y="3336087"/>
            <a:ext cx="1620676" cy="4923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DE808CC5-EDB8-404E-A9CD-7EF1999CE2E7}"/>
              </a:ext>
            </a:extLst>
          </p:cNvPr>
          <p:cNvGrpSpPr/>
          <p:nvPr/>
        </p:nvGrpSpPr>
        <p:grpSpPr>
          <a:xfrm>
            <a:off x="3654240" y="1575025"/>
            <a:ext cx="1158277" cy="1318809"/>
            <a:chOff x="5329386" y="2098742"/>
            <a:chExt cx="1544637" cy="1758718"/>
          </a:xfrm>
        </p:grpSpPr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DED7F1FD-B6DB-4398-BF1F-31F6E6BE047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329386" y="2098742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 28">
              <a:extLst>
                <a:ext uri="{FF2B5EF4-FFF2-40B4-BE49-F238E27FC236}">
                  <a16:creationId xmlns:a16="http://schemas.microsoft.com/office/drawing/2014/main" id="{C0637B92-A579-4C69-B8E7-D06362F418AF}"/>
                </a:ext>
              </a:extLst>
            </p:cNvPr>
            <p:cNvSpPr/>
            <p:nvPr/>
          </p:nvSpPr>
          <p:spPr>
            <a:xfrm flipV="1">
              <a:off x="5482958" y="2213045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CF6E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0CD87E-1DB1-4400-B711-4966C3F2A46C}"/>
                </a:ext>
              </a:extLst>
            </p:cNvPr>
            <p:cNvSpPr/>
            <p:nvPr/>
          </p:nvSpPr>
          <p:spPr>
            <a:xfrm>
              <a:off x="5656447" y="2139222"/>
              <a:ext cx="890516" cy="43081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FA1F07CA-A426-4ED4-89A1-72739A0650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0692" y="3009117"/>
              <a:ext cx="372242" cy="391090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8" tIns="34284" rIns="68568" bIns="3428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71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30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/>
          <p:cNvSpPr/>
          <p:nvPr/>
        </p:nvSpPr>
        <p:spPr bwMode="auto">
          <a:xfrm>
            <a:off x="729760" y="1687376"/>
            <a:ext cx="792647" cy="989023"/>
          </a:xfrm>
          <a:custGeom>
            <a:avLst/>
            <a:gdLst>
              <a:gd name="T0" fmla="*/ 657 w 1315"/>
              <a:gd name="T1" fmla="*/ 0 h 1635"/>
              <a:gd name="T2" fmla="*/ 1315 w 1315"/>
              <a:gd name="T3" fmla="*/ 657 h 1635"/>
              <a:gd name="T4" fmla="*/ 657 w 1315"/>
              <a:gd name="T5" fmla="*/ 1635 h 1635"/>
              <a:gd name="T6" fmla="*/ 0 w 1315"/>
              <a:gd name="T7" fmla="*/ 657 h 1635"/>
              <a:gd name="T8" fmla="*/ 657 w 1315"/>
              <a:gd name="T9" fmla="*/ 0 h 1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5" h="1635">
                <a:moveTo>
                  <a:pt x="657" y="0"/>
                </a:moveTo>
                <a:cubicBezTo>
                  <a:pt x="1021" y="0"/>
                  <a:pt x="1315" y="294"/>
                  <a:pt x="1315" y="657"/>
                </a:cubicBezTo>
                <a:cubicBezTo>
                  <a:pt x="1315" y="1020"/>
                  <a:pt x="805" y="1635"/>
                  <a:pt x="657" y="1635"/>
                </a:cubicBezTo>
                <a:cubicBezTo>
                  <a:pt x="510" y="1635"/>
                  <a:pt x="0" y="1020"/>
                  <a:pt x="0" y="657"/>
                </a:cubicBezTo>
                <a:cubicBezTo>
                  <a:pt x="0" y="294"/>
                  <a:pt x="294" y="0"/>
                  <a:pt x="657" y="0"/>
                </a:cubicBezTo>
                <a:close/>
              </a:path>
            </a:pathLst>
          </a:custGeom>
          <a:solidFill>
            <a:schemeClr val="accent1"/>
          </a:solidFill>
          <a:ln w="10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20" name="Freeform 6"/>
          <p:cNvSpPr/>
          <p:nvPr/>
        </p:nvSpPr>
        <p:spPr bwMode="auto">
          <a:xfrm>
            <a:off x="2439439" y="1491813"/>
            <a:ext cx="792647" cy="989023"/>
          </a:xfrm>
          <a:custGeom>
            <a:avLst/>
            <a:gdLst>
              <a:gd name="T0" fmla="*/ 657 w 1315"/>
              <a:gd name="T1" fmla="*/ 0 h 1635"/>
              <a:gd name="T2" fmla="*/ 1315 w 1315"/>
              <a:gd name="T3" fmla="*/ 657 h 1635"/>
              <a:gd name="T4" fmla="*/ 657 w 1315"/>
              <a:gd name="T5" fmla="*/ 1635 h 1635"/>
              <a:gd name="T6" fmla="*/ 0 w 1315"/>
              <a:gd name="T7" fmla="*/ 657 h 1635"/>
              <a:gd name="T8" fmla="*/ 657 w 1315"/>
              <a:gd name="T9" fmla="*/ 0 h 1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5" h="1635">
                <a:moveTo>
                  <a:pt x="657" y="0"/>
                </a:moveTo>
                <a:cubicBezTo>
                  <a:pt x="1020" y="0"/>
                  <a:pt x="1315" y="294"/>
                  <a:pt x="1315" y="657"/>
                </a:cubicBezTo>
                <a:cubicBezTo>
                  <a:pt x="1315" y="1020"/>
                  <a:pt x="805" y="1635"/>
                  <a:pt x="657" y="1635"/>
                </a:cubicBezTo>
                <a:cubicBezTo>
                  <a:pt x="510" y="1635"/>
                  <a:pt x="0" y="1020"/>
                  <a:pt x="0" y="657"/>
                </a:cubicBezTo>
                <a:cubicBezTo>
                  <a:pt x="0" y="294"/>
                  <a:pt x="294" y="0"/>
                  <a:pt x="657" y="0"/>
                </a:cubicBezTo>
                <a:close/>
              </a:path>
            </a:pathLst>
          </a:custGeom>
          <a:solidFill>
            <a:schemeClr val="accent4"/>
          </a:solidFill>
          <a:ln w="10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21" name="Freeform 7"/>
          <p:cNvSpPr/>
          <p:nvPr/>
        </p:nvSpPr>
        <p:spPr bwMode="auto">
          <a:xfrm>
            <a:off x="4117142" y="1296252"/>
            <a:ext cx="792647" cy="989023"/>
          </a:xfrm>
          <a:custGeom>
            <a:avLst/>
            <a:gdLst>
              <a:gd name="T0" fmla="*/ 657 w 1315"/>
              <a:gd name="T1" fmla="*/ 0 h 1635"/>
              <a:gd name="T2" fmla="*/ 1315 w 1315"/>
              <a:gd name="T3" fmla="*/ 657 h 1635"/>
              <a:gd name="T4" fmla="*/ 657 w 1315"/>
              <a:gd name="T5" fmla="*/ 1635 h 1635"/>
              <a:gd name="T6" fmla="*/ 0 w 1315"/>
              <a:gd name="T7" fmla="*/ 657 h 1635"/>
              <a:gd name="T8" fmla="*/ 657 w 1315"/>
              <a:gd name="T9" fmla="*/ 0 h 1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5" h="1635">
                <a:moveTo>
                  <a:pt x="657" y="0"/>
                </a:moveTo>
                <a:cubicBezTo>
                  <a:pt x="1020" y="0"/>
                  <a:pt x="1315" y="294"/>
                  <a:pt x="1315" y="657"/>
                </a:cubicBezTo>
                <a:cubicBezTo>
                  <a:pt x="1315" y="1020"/>
                  <a:pt x="805" y="1635"/>
                  <a:pt x="657" y="1635"/>
                </a:cubicBezTo>
                <a:cubicBezTo>
                  <a:pt x="510" y="1635"/>
                  <a:pt x="0" y="1020"/>
                  <a:pt x="0" y="657"/>
                </a:cubicBezTo>
                <a:cubicBezTo>
                  <a:pt x="0" y="294"/>
                  <a:pt x="294" y="0"/>
                  <a:pt x="657" y="0"/>
                </a:cubicBezTo>
                <a:close/>
              </a:path>
            </a:pathLst>
          </a:custGeom>
          <a:solidFill>
            <a:schemeClr val="accent3"/>
          </a:solidFill>
          <a:ln w="10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22" name="Freeform 8"/>
          <p:cNvSpPr/>
          <p:nvPr/>
        </p:nvSpPr>
        <p:spPr bwMode="auto">
          <a:xfrm>
            <a:off x="5809264" y="1100691"/>
            <a:ext cx="792647" cy="989023"/>
          </a:xfrm>
          <a:custGeom>
            <a:avLst/>
            <a:gdLst>
              <a:gd name="T0" fmla="*/ 657 w 1315"/>
              <a:gd name="T1" fmla="*/ 0 h 1635"/>
              <a:gd name="T2" fmla="*/ 1315 w 1315"/>
              <a:gd name="T3" fmla="*/ 657 h 1635"/>
              <a:gd name="T4" fmla="*/ 657 w 1315"/>
              <a:gd name="T5" fmla="*/ 1635 h 1635"/>
              <a:gd name="T6" fmla="*/ 0 w 1315"/>
              <a:gd name="T7" fmla="*/ 657 h 1635"/>
              <a:gd name="T8" fmla="*/ 657 w 1315"/>
              <a:gd name="T9" fmla="*/ 0 h 1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5" h="1635">
                <a:moveTo>
                  <a:pt x="657" y="0"/>
                </a:moveTo>
                <a:cubicBezTo>
                  <a:pt x="1020" y="0"/>
                  <a:pt x="1315" y="294"/>
                  <a:pt x="1315" y="657"/>
                </a:cubicBezTo>
                <a:cubicBezTo>
                  <a:pt x="1315" y="1021"/>
                  <a:pt x="805" y="1635"/>
                  <a:pt x="657" y="1635"/>
                </a:cubicBezTo>
                <a:cubicBezTo>
                  <a:pt x="510" y="1635"/>
                  <a:pt x="0" y="1021"/>
                  <a:pt x="0" y="657"/>
                </a:cubicBezTo>
                <a:cubicBezTo>
                  <a:pt x="0" y="294"/>
                  <a:pt x="294" y="0"/>
                  <a:pt x="657" y="0"/>
                </a:cubicBezTo>
                <a:close/>
              </a:path>
            </a:pathLst>
          </a:custGeom>
          <a:solidFill>
            <a:schemeClr val="accent1"/>
          </a:solidFill>
          <a:ln w="10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>
            <a:off x="1126084" y="2640774"/>
            <a:ext cx="0" cy="30230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24" name="Line 10"/>
          <p:cNvSpPr>
            <a:spLocks noChangeShapeType="1"/>
          </p:cNvSpPr>
          <p:nvPr/>
        </p:nvSpPr>
        <p:spPr bwMode="auto">
          <a:xfrm>
            <a:off x="2839333" y="2481416"/>
            <a:ext cx="0" cy="461659"/>
          </a:xfrm>
          <a:prstGeom prst="line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25" name="Line 11"/>
          <p:cNvSpPr>
            <a:spLocks noChangeShapeType="1"/>
          </p:cNvSpPr>
          <p:nvPr/>
        </p:nvSpPr>
        <p:spPr bwMode="auto">
          <a:xfrm>
            <a:off x="4509894" y="2253581"/>
            <a:ext cx="0" cy="689494"/>
          </a:xfrm>
          <a:prstGeom prst="line">
            <a:avLst/>
          </a:prstGeom>
          <a:noFill/>
          <a:ln w="12700" cap="flat">
            <a:solidFill>
              <a:schemeClr val="accent3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26" name="Line 12"/>
          <p:cNvSpPr>
            <a:spLocks noChangeShapeType="1"/>
          </p:cNvSpPr>
          <p:nvPr/>
        </p:nvSpPr>
        <p:spPr bwMode="auto">
          <a:xfrm>
            <a:off x="6203207" y="2123854"/>
            <a:ext cx="0" cy="81922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27" name="Freeform 8"/>
          <p:cNvSpPr/>
          <p:nvPr/>
        </p:nvSpPr>
        <p:spPr bwMode="auto">
          <a:xfrm>
            <a:off x="7466377" y="905130"/>
            <a:ext cx="792647" cy="989023"/>
          </a:xfrm>
          <a:custGeom>
            <a:avLst/>
            <a:gdLst>
              <a:gd name="T0" fmla="*/ 657 w 1315"/>
              <a:gd name="T1" fmla="*/ 0 h 1635"/>
              <a:gd name="T2" fmla="*/ 1315 w 1315"/>
              <a:gd name="T3" fmla="*/ 657 h 1635"/>
              <a:gd name="T4" fmla="*/ 657 w 1315"/>
              <a:gd name="T5" fmla="*/ 1635 h 1635"/>
              <a:gd name="T6" fmla="*/ 0 w 1315"/>
              <a:gd name="T7" fmla="*/ 657 h 1635"/>
              <a:gd name="T8" fmla="*/ 657 w 1315"/>
              <a:gd name="T9" fmla="*/ 0 h 1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5" h="1635">
                <a:moveTo>
                  <a:pt x="657" y="0"/>
                </a:moveTo>
                <a:cubicBezTo>
                  <a:pt x="1020" y="0"/>
                  <a:pt x="1315" y="294"/>
                  <a:pt x="1315" y="657"/>
                </a:cubicBezTo>
                <a:cubicBezTo>
                  <a:pt x="1315" y="1021"/>
                  <a:pt x="805" y="1635"/>
                  <a:pt x="657" y="1635"/>
                </a:cubicBezTo>
                <a:cubicBezTo>
                  <a:pt x="510" y="1635"/>
                  <a:pt x="0" y="1021"/>
                  <a:pt x="0" y="657"/>
                </a:cubicBezTo>
                <a:cubicBezTo>
                  <a:pt x="0" y="294"/>
                  <a:pt x="294" y="0"/>
                  <a:pt x="657" y="0"/>
                </a:cubicBezTo>
                <a:close/>
              </a:path>
            </a:pathLst>
          </a:custGeom>
          <a:solidFill>
            <a:schemeClr val="accent4"/>
          </a:solidFill>
          <a:ln w="10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28" name="Line 12"/>
          <p:cNvSpPr>
            <a:spLocks noChangeShapeType="1"/>
          </p:cNvSpPr>
          <p:nvPr/>
        </p:nvSpPr>
        <p:spPr bwMode="auto">
          <a:xfrm>
            <a:off x="7860320" y="1895343"/>
            <a:ext cx="0" cy="1047733"/>
          </a:xfrm>
          <a:prstGeom prst="line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29" name="Freeform 13"/>
          <p:cNvSpPr/>
          <p:nvPr/>
        </p:nvSpPr>
        <p:spPr bwMode="auto">
          <a:xfrm>
            <a:off x="963902" y="1976454"/>
            <a:ext cx="324361" cy="308821"/>
          </a:xfrm>
          <a:custGeom>
            <a:avLst/>
            <a:gdLst>
              <a:gd name="T0" fmla="*/ 403 w 806"/>
              <a:gd name="T1" fmla="*/ 0 h 766"/>
              <a:gd name="T2" fmla="*/ 497 w 806"/>
              <a:gd name="T3" fmla="*/ 293 h 766"/>
              <a:gd name="T4" fmla="*/ 806 w 806"/>
              <a:gd name="T5" fmla="*/ 292 h 766"/>
              <a:gd name="T6" fmla="*/ 556 w 806"/>
              <a:gd name="T7" fmla="*/ 473 h 766"/>
              <a:gd name="T8" fmla="*/ 652 w 806"/>
              <a:gd name="T9" fmla="*/ 766 h 766"/>
              <a:gd name="T10" fmla="*/ 403 w 806"/>
              <a:gd name="T11" fmla="*/ 584 h 766"/>
              <a:gd name="T12" fmla="*/ 154 w 806"/>
              <a:gd name="T13" fmla="*/ 766 h 766"/>
              <a:gd name="T14" fmla="*/ 250 w 806"/>
              <a:gd name="T15" fmla="*/ 473 h 766"/>
              <a:gd name="T16" fmla="*/ 0 w 806"/>
              <a:gd name="T17" fmla="*/ 292 h 766"/>
              <a:gd name="T18" fmla="*/ 308 w 806"/>
              <a:gd name="T19" fmla="*/ 293 h 766"/>
              <a:gd name="T20" fmla="*/ 403 w 806"/>
              <a:gd name="T21" fmla="*/ 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06" h="766">
                <a:moveTo>
                  <a:pt x="403" y="0"/>
                </a:moveTo>
                <a:lnTo>
                  <a:pt x="497" y="293"/>
                </a:lnTo>
                <a:lnTo>
                  <a:pt x="806" y="292"/>
                </a:lnTo>
                <a:lnTo>
                  <a:pt x="556" y="473"/>
                </a:lnTo>
                <a:lnTo>
                  <a:pt x="652" y="766"/>
                </a:lnTo>
                <a:lnTo>
                  <a:pt x="403" y="584"/>
                </a:lnTo>
                <a:lnTo>
                  <a:pt x="154" y="766"/>
                </a:lnTo>
                <a:lnTo>
                  <a:pt x="250" y="473"/>
                </a:lnTo>
                <a:lnTo>
                  <a:pt x="0" y="292"/>
                </a:lnTo>
                <a:lnTo>
                  <a:pt x="308" y="293"/>
                </a:lnTo>
                <a:lnTo>
                  <a:pt x="4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30" name="Freeform 14"/>
          <p:cNvSpPr>
            <a:spLocks noEditPoints="1"/>
          </p:cNvSpPr>
          <p:nvPr/>
        </p:nvSpPr>
        <p:spPr bwMode="auto">
          <a:xfrm>
            <a:off x="2613371" y="1848584"/>
            <a:ext cx="444782" cy="201025"/>
          </a:xfrm>
          <a:custGeom>
            <a:avLst/>
            <a:gdLst>
              <a:gd name="T0" fmla="*/ 261 w 1106"/>
              <a:gd name="T1" fmla="*/ 0 h 496"/>
              <a:gd name="T2" fmla="*/ 322 w 1106"/>
              <a:gd name="T3" fmla="*/ 190 h 496"/>
              <a:gd name="T4" fmla="*/ 522 w 1106"/>
              <a:gd name="T5" fmla="*/ 189 h 496"/>
              <a:gd name="T6" fmla="*/ 360 w 1106"/>
              <a:gd name="T7" fmla="*/ 306 h 496"/>
              <a:gd name="T8" fmla="*/ 422 w 1106"/>
              <a:gd name="T9" fmla="*/ 496 h 496"/>
              <a:gd name="T10" fmla="*/ 261 w 1106"/>
              <a:gd name="T11" fmla="*/ 378 h 496"/>
              <a:gd name="T12" fmla="*/ 100 w 1106"/>
              <a:gd name="T13" fmla="*/ 496 h 496"/>
              <a:gd name="T14" fmla="*/ 162 w 1106"/>
              <a:gd name="T15" fmla="*/ 306 h 496"/>
              <a:gd name="T16" fmla="*/ 0 w 1106"/>
              <a:gd name="T17" fmla="*/ 189 h 496"/>
              <a:gd name="T18" fmla="*/ 200 w 1106"/>
              <a:gd name="T19" fmla="*/ 190 h 496"/>
              <a:gd name="T20" fmla="*/ 261 w 1106"/>
              <a:gd name="T21" fmla="*/ 0 h 496"/>
              <a:gd name="T22" fmla="*/ 845 w 1106"/>
              <a:gd name="T23" fmla="*/ 0 h 496"/>
              <a:gd name="T24" fmla="*/ 907 w 1106"/>
              <a:gd name="T25" fmla="*/ 190 h 496"/>
              <a:gd name="T26" fmla="*/ 1106 w 1106"/>
              <a:gd name="T27" fmla="*/ 189 h 496"/>
              <a:gd name="T28" fmla="*/ 944 w 1106"/>
              <a:gd name="T29" fmla="*/ 306 h 496"/>
              <a:gd name="T30" fmla="*/ 1006 w 1106"/>
              <a:gd name="T31" fmla="*/ 496 h 496"/>
              <a:gd name="T32" fmla="*/ 845 w 1106"/>
              <a:gd name="T33" fmla="*/ 378 h 496"/>
              <a:gd name="T34" fmla="*/ 684 w 1106"/>
              <a:gd name="T35" fmla="*/ 496 h 496"/>
              <a:gd name="T36" fmla="*/ 746 w 1106"/>
              <a:gd name="T37" fmla="*/ 306 h 496"/>
              <a:gd name="T38" fmla="*/ 584 w 1106"/>
              <a:gd name="T39" fmla="*/ 189 h 496"/>
              <a:gd name="T40" fmla="*/ 784 w 1106"/>
              <a:gd name="T41" fmla="*/ 190 h 496"/>
              <a:gd name="T42" fmla="*/ 845 w 1106"/>
              <a:gd name="T43" fmla="*/ 0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06" h="496">
                <a:moveTo>
                  <a:pt x="261" y="0"/>
                </a:moveTo>
                <a:lnTo>
                  <a:pt x="322" y="190"/>
                </a:lnTo>
                <a:lnTo>
                  <a:pt x="522" y="189"/>
                </a:lnTo>
                <a:lnTo>
                  <a:pt x="360" y="306"/>
                </a:lnTo>
                <a:lnTo>
                  <a:pt x="422" y="496"/>
                </a:lnTo>
                <a:lnTo>
                  <a:pt x="261" y="378"/>
                </a:lnTo>
                <a:lnTo>
                  <a:pt x="100" y="496"/>
                </a:lnTo>
                <a:lnTo>
                  <a:pt x="162" y="306"/>
                </a:lnTo>
                <a:lnTo>
                  <a:pt x="0" y="189"/>
                </a:lnTo>
                <a:lnTo>
                  <a:pt x="200" y="190"/>
                </a:lnTo>
                <a:lnTo>
                  <a:pt x="261" y="0"/>
                </a:lnTo>
                <a:close/>
                <a:moveTo>
                  <a:pt x="845" y="0"/>
                </a:moveTo>
                <a:lnTo>
                  <a:pt x="907" y="190"/>
                </a:lnTo>
                <a:lnTo>
                  <a:pt x="1106" y="189"/>
                </a:lnTo>
                <a:lnTo>
                  <a:pt x="944" y="306"/>
                </a:lnTo>
                <a:lnTo>
                  <a:pt x="1006" y="496"/>
                </a:lnTo>
                <a:lnTo>
                  <a:pt x="845" y="378"/>
                </a:lnTo>
                <a:lnTo>
                  <a:pt x="684" y="496"/>
                </a:lnTo>
                <a:lnTo>
                  <a:pt x="746" y="306"/>
                </a:lnTo>
                <a:lnTo>
                  <a:pt x="584" y="189"/>
                </a:lnTo>
                <a:lnTo>
                  <a:pt x="784" y="190"/>
                </a:lnTo>
                <a:lnTo>
                  <a:pt x="8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31" name="Freeform 15"/>
          <p:cNvSpPr>
            <a:spLocks noEditPoints="1"/>
          </p:cNvSpPr>
          <p:nvPr/>
        </p:nvSpPr>
        <p:spPr bwMode="auto">
          <a:xfrm>
            <a:off x="4319722" y="1526166"/>
            <a:ext cx="387485" cy="322418"/>
          </a:xfrm>
          <a:custGeom>
            <a:avLst/>
            <a:gdLst>
              <a:gd name="T0" fmla="*/ 211 w 964"/>
              <a:gd name="T1" fmla="*/ 397 h 799"/>
              <a:gd name="T2" fmla="*/ 261 w 964"/>
              <a:gd name="T3" fmla="*/ 551 h 799"/>
              <a:gd name="T4" fmla="*/ 422 w 964"/>
              <a:gd name="T5" fmla="*/ 551 h 799"/>
              <a:gd name="T6" fmla="*/ 291 w 964"/>
              <a:gd name="T7" fmla="*/ 645 h 799"/>
              <a:gd name="T8" fmla="*/ 342 w 964"/>
              <a:gd name="T9" fmla="*/ 799 h 799"/>
              <a:gd name="T10" fmla="*/ 211 w 964"/>
              <a:gd name="T11" fmla="*/ 704 h 799"/>
              <a:gd name="T12" fmla="*/ 81 w 964"/>
              <a:gd name="T13" fmla="*/ 799 h 799"/>
              <a:gd name="T14" fmla="*/ 131 w 964"/>
              <a:gd name="T15" fmla="*/ 645 h 799"/>
              <a:gd name="T16" fmla="*/ 0 w 964"/>
              <a:gd name="T17" fmla="*/ 551 h 799"/>
              <a:gd name="T18" fmla="*/ 162 w 964"/>
              <a:gd name="T19" fmla="*/ 551 h 799"/>
              <a:gd name="T20" fmla="*/ 211 w 964"/>
              <a:gd name="T21" fmla="*/ 397 h 799"/>
              <a:gd name="T22" fmla="*/ 753 w 964"/>
              <a:gd name="T23" fmla="*/ 397 h 799"/>
              <a:gd name="T24" fmla="*/ 802 w 964"/>
              <a:gd name="T25" fmla="*/ 551 h 799"/>
              <a:gd name="T26" fmla="*/ 964 w 964"/>
              <a:gd name="T27" fmla="*/ 551 h 799"/>
              <a:gd name="T28" fmla="*/ 833 w 964"/>
              <a:gd name="T29" fmla="*/ 645 h 799"/>
              <a:gd name="T30" fmla="*/ 883 w 964"/>
              <a:gd name="T31" fmla="*/ 799 h 799"/>
              <a:gd name="T32" fmla="*/ 753 w 964"/>
              <a:gd name="T33" fmla="*/ 704 h 799"/>
              <a:gd name="T34" fmla="*/ 622 w 964"/>
              <a:gd name="T35" fmla="*/ 799 h 799"/>
              <a:gd name="T36" fmla="*/ 672 w 964"/>
              <a:gd name="T37" fmla="*/ 645 h 799"/>
              <a:gd name="T38" fmla="*/ 542 w 964"/>
              <a:gd name="T39" fmla="*/ 551 h 799"/>
              <a:gd name="T40" fmla="*/ 703 w 964"/>
              <a:gd name="T41" fmla="*/ 551 h 799"/>
              <a:gd name="T42" fmla="*/ 753 w 964"/>
              <a:gd name="T43" fmla="*/ 397 h 799"/>
              <a:gd name="T44" fmla="*/ 484 w 964"/>
              <a:gd name="T45" fmla="*/ 0 h 799"/>
              <a:gd name="T46" fmla="*/ 533 w 964"/>
              <a:gd name="T47" fmla="*/ 154 h 799"/>
              <a:gd name="T48" fmla="*/ 695 w 964"/>
              <a:gd name="T49" fmla="*/ 153 h 799"/>
              <a:gd name="T50" fmla="*/ 564 w 964"/>
              <a:gd name="T51" fmla="*/ 248 h 799"/>
              <a:gd name="T52" fmla="*/ 614 w 964"/>
              <a:gd name="T53" fmla="*/ 401 h 799"/>
              <a:gd name="T54" fmla="*/ 484 w 964"/>
              <a:gd name="T55" fmla="*/ 306 h 799"/>
              <a:gd name="T56" fmla="*/ 353 w 964"/>
              <a:gd name="T57" fmla="*/ 401 h 799"/>
              <a:gd name="T58" fmla="*/ 403 w 964"/>
              <a:gd name="T59" fmla="*/ 248 h 799"/>
              <a:gd name="T60" fmla="*/ 273 w 964"/>
              <a:gd name="T61" fmla="*/ 153 h 799"/>
              <a:gd name="T62" fmla="*/ 434 w 964"/>
              <a:gd name="T63" fmla="*/ 154 h 799"/>
              <a:gd name="T64" fmla="*/ 484 w 964"/>
              <a:gd name="T6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64" h="799">
                <a:moveTo>
                  <a:pt x="211" y="397"/>
                </a:moveTo>
                <a:lnTo>
                  <a:pt x="261" y="551"/>
                </a:lnTo>
                <a:lnTo>
                  <a:pt x="422" y="551"/>
                </a:lnTo>
                <a:lnTo>
                  <a:pt x="291" y="645"/>
                </a:lnTo>
                <a:lnTo>
                  <a:pt x="342" y="799"/>
                </a:lnTo>
                <a:lnTo>
                  <a:pt x="211" y="704"/>
                </a:lnTo>
                <a:lnTo>
                  <a:pt x="81" y="799"/>
                </a:lnTo>
                <a:lnTo>
                  <a:pt x="131" y="645"/>
                </a:lnTo>
                <a:lnTo>
                  <a:pt x="0" y="551"/>
                </a:lnTo>
                <a:lnTo>
                  <a:pt x="162" y="551"/>
                </a:lnTo>
                <a:lnTo>
                  <a:pt x="211" y="397"/>
                </a:lnTo>
                <a:close/>
                <a:moveTo>
                  <a:pt x="753" y="397"/>
                </a:moveTo>
                <a:lnTo>
                  <a:pt x="802" y="551"/>
                </a:lnTo>
                <a:lnTo>
                  <a:pt x="964" y="551"/>
                </a:lnTo>
                <a:lnTo>
                  <a:pt x="833" y="645"/>
                </a:lnTo>
                <a:lnTo>
                  <a:pt x="883" y="799"/>
                </a:lnTo>
                <a:lnTo>
                  <a:pt x="753" y="704"/>
                </a:lnTo>
                <a:lnTo>
                  <a:pt x="622" y="799"/>
                </a:lnTo>
                <a:lnTo>
                  <a:pt x="672" y="645"/>
                </a:lnTo>
                <a:lnTo>
                  <a:pt x="542" y="551"/>
                </a:lnTo>
                <a:lnTo>
                  <a:pt x="703" y="551"/>
                </a:lnTo>
                <a:lnTo>
                  <a:pt x="753" y="397"/>
                </a:lnTo>
                <a:close/>
                <a:moveTo>
                  <a:pt x="484" y="0"/>
                </a:moveTo>
                <a:lnTo>
                  <a:pt x="533" y="154"/>
                </a:lnTo>
                <a:lnTo>
                  <a:pt x="695" y="153"/>
                </a:lnTo>
                <a:lnTo>
                  <a:pt x="564" y="248"/>
                </a:lnTo>
                <a:lnTo>
                  <a:pt x="614" y="401"/>
                </a:lnTo>
                <a:lnTo>
                  <a:pt x="484" y="306"/>
                </a:lnTo>
                <a:lnTo>
                  <a:pt x="353" y="401"/>
                </a:lnTo>
                <a:lnTo>
                  <a:pt x="403" y="248"/>
                </a:lnTo>
                <a:lnTo>
                  <a:pt x="273" y="153"/>
                </a:lnTo>
                <a:lnTo>
                  <a:pt x="434" y="154"/>
                </a:lnTo>
                <a:lnTo>
                  <a:pt x="4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33" name="Freeform 16"/>
          <p:cNvSpPr>
            <a:spLocks noEditPoints="1"/>
          </p:cNvSpPr>
          <p:nvPr/>
        </p:nvSpPr>
        <p:spPr bwMode="auto">
          <a:xfrm>
            <a:off x="5976446" y="1311993"/>
            <a:ext cx="453522" cy="478770"/>
          </a:xfrm>
          <a:custGeom>
            <a:avLst/>
            <a:gdLst>
              <a:gd name="T0" fmla="*/ 211 w 1127"/>
              <a:gd name="T1" fmla="*/ 393 h 1186"/>
              <a:gd name="T2" fmla="*/ 261 w 1127"/>
              <a:gd name="T3" fmla="*/ 547 h 1186"/>
              <a:gd name="T4" fmla="*/ 422 w 1127"/>
              <a:gd name="T5" fmla="*/ 546 h 1186"/>
              <a:gd name="T6" fmla="*/ 291 w 1127"/>
              <a:gd name="T7" fmla="*/ 641 h 1186"/>
              <a:gd name="T8" fmla="*/ 342 w 1127"/>
              <a:gd name="T9" fmla="*/ 794 h 1186"/>
              <a:gd name="T10" fmla="*/ 211 w 1127"/>
              <a:gd name="T11" fmla="*/ 699 h 1186"/>
              <a:gd name="T12" fmla="*/ 81 w 1127"/>
              <a:gd name="T13" fmla="*/ 794 h 1186"/>
              <a:gd name="T14" fmla="*/ 131 w 1127"/>
              <a:gd name="T15" fmla="*/ 641 h 1186"/>
              <a:gd name="T16" fmla="*/ 0 w 1127"/>
              <a:gd name="T17" fmla="*/ 546 h 1186"/>
              <a:gd name="T18" fmla="*/ 161 w 1127"/>
              <a:gd name="T19" fmla="*/ 547 h 1186"/>
              <a:gd name="T20" fmla="*/ 211 w 1127"/>
              <a:gd name="T21" fmla="*/ 393 h 1186"/>
              <a:gd name="T22" fmla="*/ 915 w 1127"/>
              <a:gd name="T23" fmla="*/ 393 h 1186"/>
              <a:gd name="T24" fmla="*/ 965 w 1127"/>
              <a:gd name="T25" fmla="*/ 547 h 1186"/>
              <a:gd name="T26" fmla="*/ 1127 w 1127"/>
              <a:gd name="T27" fmla="*/ 546 h 1186"/>
              <a:gd name="T28" fmla="*/ 996 w 1127"/>
              <a:gd name="T29" fmla="*/ 641 h 1186"/>
              <a:gd name="T30" fmla="*/ 1046 w 1127"/>
              <a:gd name="T31" fmla="*/ 794 h 1186"/>
              <a:gd name="T32" fmla="*/ 915 w 1127"/>
              <a:gd name="T33" fmla="*/ 699 h 1186"/>
              <a:gd name="T34" fmla="*/ 785 w 1127"/>
              <a:gd name="T35" fmla="*/ 794 h 1186"/>
              <a:gd name="T36" fmla="*/ 835 w 1127"/>
              <a:gd name="T37" fmla="*/ 641 h 1186"/>
              <a:gd name="T38" fmla="*/ 704 w 1127"/>
              <a:gd name="T39" fmla="*/ 546 h 1186"/>
              <a:gd name="T40" fmla="*/ 866 w 1127"/>
              <a:gd name="T41" fmla="*/ 547 h 1186"/>
              <a:gd name="T42" fmla="*/ 915 w 1127"/>
              <a:gd name="T43" fmla="*/ 393 h 1186"/>
              <a:gd name="T44" fmla="*/ 575 w 1127"/>
              <a:gd name="T45" fmla="*/ 0 h 1186"/>
              <a:gd name="T46" fmla="*/ 625 w 1127"/>
              <a:gd name="T47" fmla="*/ 154 h 1186"/>
              <a:gd name="T48" fmla="*/ 786 w 1127"/>
              <a:gd name="T49" fmla="*/ 154 h 1186"/>
              <a:gd name="T50" fmla="*/ 655 w 1127"/>
              <a:gd name="T51" fmla="*/ 248 h 1186"/>
              <a:gd name="T52" fmla="*/ 706 w 1127"/>
              <a:gd name="T53" fmla="*/ 402 h 1186"/>
              <a:gd name="T54" fmla="*/ 575 w 1127"/>
              <a:gd name="T55" fmla="*/ 307 h 1186"/>
              <a:gd name="T56" fmla="*/ 445 w 1127"/>
              <a:gd name="T57" fmla="*/ 402 h 1186"/>
              <a:gd name="T58" fmla="*/ 495 w 1127"/>
              <a:gd name="T59" fmla="*/ 248 h 1186"/>
              <a:gd name="T60" fmla="*/ 364 w 1127"/>
              <a:gd name="T61" fmla="*/ 154 h 1186"/>
              <a:gd name="T62" fmla="*/ 526 w 1127"/>
              <a:gd name="T63" fmla="*/ 154 h 1186"/>
              <a:gd name="T64" fmla="*/ 575 w 1127"/>
              <a:gd name="T65" fmla="*/ 0 h 1186"/>
              <a:gd name="T66" fmla="*/ 575 w 1127"/>
              <a:gd name="T67" fmla="*/ 784 h 1186"/>
              <a:gd name="T68" fmla="*/ 625 w 1127"/>
              <a:gd name="T69" fmla="*/ 938 h 1186"/>
              <a:gd name="T70" fmla="*/ 786 w 1127"/>
              <a:gd name="T71" fmla="*/ 938 h 1186"/>
              <a:gd name="T72" fmla="*/ 655 w 1127"/>
              <a:gd name="T73" fmla="*/ 1032 h 1186"/>
              <a:gd name="T74" fmla="*/ 706 w 1127"/>
              <a:gd name="T75" fmla="*/ 1186 h 1186"/>
              <a:gd name="T76" fmla="*/ 575 w 1127"/>
              <a:gd name="T77" fmla="*/ 1091 h 1186"/>
              <a:gd name="T78" fmla="*/ 445 w 1127"/>
              <a:gd name="T79" fmla="*/ 1186 h 1186"/>
              <a:gd name="T80" fmla="*/ 495 w 1127"/>
              <a:gd name="T81" fmla="*/ 1032 h 1186"/>
              <a:gd name="T82" fmla="*/ 364 w 1127"/>
              <a:gd name="T83" fmla="*/ 938 h 1186"/>
              <a:gd name="T84" fmla="*/ 526 w 1127"/>
              <a:gd name="T85" fmla="*/ 938 h 1186"/>
              <a:gd name="T86" fmla="*/ 575 w 1127"/>
              <a:gd name="T87" fmla="*/ 784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27" h="1186">
                <a:moveTo>
                  <a:pt x="211" y="393"/>
                </a:moveTo>
                <a:lnTo>
                  <a:pt x="261" y="547"/>
                </a:lnTo>
                <a:lnTo>
                  <a:pt x="422" y="546"/>
                </a:lnTo>
                <a:lnTo>
                  <a:pt x="291" y="641"/>
                </a:lnTo>
                <a:lnTo>
                  <a:pt x="342" y="794"/>
                </a:lnTo>
                <a:lnTo>
                  <a:pt x="211" y="699"/>
                </a:lnTo>
                <a:lnTo>
                  <a:pt x="81" y="794"/>
                </a:lnTo>
                <a:lnTo>
                  <a:pt x="131" y="641"/>
                </a:lnTo>
                <a:lnTo>
                  <a:pt x="0" y="546"/>
                </a:lnTo>
                <a:lnTo>
                  <a:pt x="161" y="547"/>
                </a:lnTo>
                <a:lnTo>
                  <a:pt x="211" y="393"/>
                </a:lnTo>
                <a:close/>
                <a:moveTo>
                  <a:pt x="915" y="393"/>
                </a:moveTo>
                <a:lnTo>
                  <a:pt x="965" y="547"/>
                </a:lnTo>
                <a:lnTo>
                  <a:pt x="1127" y="546"/>
                </a:lnTo>
                <a:lnTo>
                  <a:pt x="996" y="641"/>
                </a:lnTo>
                <a:lnTo>
                  <a:pt x="1046" y="794"/>
                </a:lnTo>
                <a:lnTo>
                  <a:pt x="915" y="699"/>
                </a:lnTo>
                <a:lnTo>
                  <a:pt x="785" y="794"/>
                </a:lnTo>
                <a:lnTo>
                  <a:pt x="835" y="641"/>
                </a:lnTo>
                <a:lnTo>
                  <a:pt x="704" y="546"/>
                </a:lnTo>
                <a:lnTo>
                  <a:pt x="866" y="547"/>
                </a:lnTo>
                <a:lnTo>
                  <a:pt x="915" y="393"/>
                </a:lnTo>
                <a:close/>
                <a:moveTo>
                  <a:pt x="575" y="0"/>
                </a:moveTo>
                <a:lnTo>
                  <a:pt x="625" y="154"/>
                </a:lnTo>
                <a:lnTo>
                  <a:pt x="786" y="154"/>
                </a:lnTo>
                <a:lnTo>
                  <a:pt x="655" y="248"/>
                </a:lnTo>
                <a:lnTo>
                  <a:pt x="706" y="402"/>
                </a:lnTo>
                <a:lnTo>
                  <a:pt x="575" y="307"/>
                </a:lnTo>
                <a:lnTo>
                  <a:pt x="445" y="402"/>
                </a:lnTo>
                <a:lnTo>
                  <a:pt x="495" y="248"/>
                </a:lnTo>
                <a:lnTo>
                  <a:pt x="364" y="154"/>
                </a:lnTo>
                <a:lnTo>
                  <a:pt x="526" y="154"/>
                </a:lnTo>
                <a:lnTo>
                  <a:pt x="575" y="0"/>
                </a:lnTo>
                <a:close/>
                <a:moveTo>
                  <a:pt x="575" y="784"/>
                </a:moveTo>
                <a:lnTo>
                  <a:pt x="625" y="938"/>
                </a:lnTo>
                <a:lnTo>
                  <a:pt x="786" y="938"/>
                </a:lnTo>
                <a:lnTo>
                  <a:pt x="655" y="1032"/>
                </a:lnTo>
                <a:lnTo>
                  <a:pt x="706" y="1186"/>
                </a:lnTo>
                <a:lnTo>
                  <a:pt x="575" y="1091"/>
                </a:lnTo>
                <a:lnTo>
                  <a:pt x="445" y="1186"/>
                </a:lnTo>
                <a:lnTo>
                  <a:pt x="495" y="1032"/>
                </a:lnTo>
                <a:lnTo>
                  <a:pt x="364" y="938"/>
                </a:lnTo>
                <a:lnTo>
                  <a:pt x="526" y="938"/>
                </a:lnTo>
                <a:lnTo>
                  <a:pt x="575" y="7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34" name="Freeform 17"/>
          <p:cNvSpPr>
            <a:spLocks noEditPoints="1"/>
          </p:cNvSpPr>
          <p:nvPr/>
        </p:nvSpPr>
        <p:spPr bwMode="auto">
          <a:xfrm>
            <a:off x="7587383" y="1183652"/>
            <a:ext cx="550636" cy="321446"/>
          </a:xfrm>
          <a:custGeom>
            <a:avLst/>
            <a:gdLst>
              <a:gd name="T0" fmla="*/ 211 w 1371"/>
              <a:gd name="T1" fmla="*/ 394 h 796"/>
              <a:gd name="T2" fmla="*/ 261 w 1371"/>
              <a:gd name="T3" fmla="*/ 548 h 796"/>
              <a:gd name="T4" fmla="*/ 422 w 1371"/>
              <a:gd name="T5" fmla="*/ 548 h 796"/>
              <a:gd name="T6" fmla="*/ 292 w 1371"/>
              <a:gd name="T7" fmla="*/ 642 h 796"/>
              <a:gd name="T8" fmla="*/ 342 w 1371"/>
              <a:gd name="T9" fmla="*/ 796 h 796"/>
              <a:gd name="T10" fmla="*/ 211 w 1371"/>
              <a:gd name="T11" fmla="*/ 701 h 796"/>
              <a:gd name="T12" fmla="*/ 81 w 1371"/>
              <a:gd name="T13" fmla="*/ 796 h 796"/>
              <a:gd name="T14" fmla="*/ 131 w 1371"/>
              <a:gd name="T15" fmla="*/ 642 h 796"/>
              <a:gd name="T16" fmla="*/ 0 w 1371"/>
              <a:gd name="T17" fmla="*/ 548 h 796"/>
              <a:gd name="T18" fmla="*/ 162 w 1371"/>
              <a:gd name="T19" fmla="*/ 548 h 796"/>
              <a:gd name="T20" fmla="*/ 211 w 1371"/>
              <a:gd name="T21" fmla="*/ 394 h 796"/>
              <a:gd name="T22" fmla="*/ 672 w 1371"/>
              <a:gd name="T23" fmla="*/ 394 h 796"/>
              <a:gd name="T24" fmla="*/ 721 w 1371"/>
              <a:gd name="T25" fmla="*/ 548 h 796"/>
              <a:gd name="T26" fmla="*/ 883 w 1371"/>
              <a:gd name="T27" fmla="*/ 548 h 796"/>
              <a:gd name="T28" fmla="*/ 752 w 1371"/>
              <a:gd name="T29" fmla="*/ 642 h 796"/>
              <a:gd name="T30" fmla="*/ 802 w 1371"/>
              <a:gd name="T31" fmla="*/ 796 h 796"/>
              <a:gd name="T32" fmla="*/ 672 w 1371"/>
              <a:gd name="T33" fmla="*/ 701 h 796"/>
              <a:gd name="T34" fmla="*/ 541 w 1371"/>
              <a:gd name="T35" fmla="*/ 796 h 796"/>
              <a:gd name="T36" fmla="*/ 592 w 1371"/>
              <a:gd name="T37" fmla="*/ 642 h 796"/>
              <a:gd name="T38" fmla="*/ 461 w 1371"/>
              <a:gd name="T39" fmla="*/ 548 h 796"/>
              <a:gd name="T40" fmla="*/ 622 w 1371"/>
              <a:gd name="T41" fmla="*/ 548 h 796"/>
              <a:gd name="T42" fmla="*/ 672 w 1371"/>
              <a:gd name="T43" fmla="*/ 394 h 796"/>
              <a:gd name="T44" fmla="*/ 1160 w 1371"/>
              <a:gd name="T45" fmla="*/ 394 h 796"/>
              <a:gd name="T46" fmla="*/ 1209 w 1371"/>
              <a:gd name="T47" fmla="*/ 548 h 796"/>
              <a:gd name="T48" fmla="*/ 1371 w 1371"/>
              <a:gd name="T49" fmla="*/ 548 h 796"/>
              <a:gd name="T50" fmla="*/ 1240 w 1371"/>
              <a:gd name="T51" fmla="*/ 642 h 796"/>
              <a:gd name="T52" fmla="*/ 1290 w 1371"/>
              <a:gd name="T53" fmla="*/ 796 h 796"/>
              <a:gd name="T54" fmla="*/ 1160 w 1371"/>
              <a:gd name="T55" fmla="*/ 701 h 796"/>
              <a:gd name="T56" fmla="*/ 1029 w 1371"/>
              <a:gd name="T57" fmla="*/ 796 h 796"/>
              <a:gd name="T58" fmla="*/ 1079 w 1371"/>
              <a:gd name="T59" fmla="*/ 642 h 796"/>
              <a:gd name="T60" fmla="*/ 948 w 1371"/>
              <a:gd name="T61" fmla="*/ 548 h 796"/>
              <a:gd name="T62" fmla="*/ 1110 w 1371"/>
              <a:gd name="T63" fmla="*/ 548 h 796"/>
              <a:gd name="T64" fmla="*/ 1160 w 1371"/>
              <a:gd name="T65" fmla="*/ 394 h 796"/>
              <a:gd name="T66" fmla="*/ 425 w 1371"/>
              <a:gd name="T67" fmla="*/ 0 h 796"/>
              <a:gd name="T68" fmla="*/ 475 w 1371"/>
              <a:gd name="T69" fmla="*/ 154 h 796"/>
              <a:gd name="T70" fmla="*/ 637 w 1371"/>
              <a:gd name="T71" fmla="*/ 154 h 796"/>
              <a:gd name="T72" fmla="*/ 506 w 1371"/>
              <a:gd name="T73" fmla="*/ 249 h 796"/>
              <a:gd name="T74" fmla="*/ 556 w 1371"/>
              <a:gd name="T75" fmla="*/ 402 h 796"/>
              <a:gd name="T76" fmla="*/ 425 w 1371"/>
              <a:gd name="T77" fmla="*/ 307 h 796"/>
              <a:gd name="T78" fmla="*/ 295 w 1371"/>
              <a:gd name="T79" fmla="*/ 402 h 796"/>
              <a:gd name="T80" fmla="*/ 345 w 1371"/>
              <a:gd name="T81" fmla="*/ 249 h 796"/>
              <a:gd name="T82" fmla="*/ 214 w 1371"/>
              <a:gd name="T83" fmla="*/ 154 h 796"/>
              <a:gd name="T84" fmla="*/ 376 w 1371"/>
              <a:gd name="T85" fmla="*/ 154 h 796"/>
              <a:gd name="T86" fmla="*/ 425 w 1371"/>
              <a:gd name="T87" fmla="*/ 0 h 796"/>
              <a:gd name="T88" fmla="*/ 913 w 1371"/>
              <a:gd name="T89" fmla="*/ 0 h 796"/>
              <a:gd name="T90" fmla="*/ 963 w 1371"/>
              <a:gd name="T91" fmla="*/ 154 h 796"/>
              <a:gd name="T92" fmla="*/ 1124 w 1371"/>
              <a:gd name="T93" fmla="*/ 154 h 796"/>
              <a:gd name="T94" fmla="*/ 993 w 1371"/>
              <a:gd name="T95" fmla="*/ 249 h 796"/>
              <a:gd name="T96" fmla="*/ 1044 w 1371"/>
              <a:gd name="T97" fmla="*/ 402 h 796"/>
              <a:gd name="T98" fmla="*/ 913 w 1371"/>
              <a:gd name="T99" fmla="*/ 307 h 796"/>
              <a:gd name="T100" fmla="*/ 783 w 1371"/>
              <a:gd name="T101" fmla="*/ 402 h 796"/>
              <a:gd name="T102" fmla="*/ 833 w 1371"/>
              <a:gd name="T103" fmla="*/ 249 h 796"/>
              <a:gd name="T104" fmla="*/ 702 w 1371"/>
              <a:gd name="T105" fmla="*/ 154 h 796"/>
              <a:gd name="T106" fmla="*/ 864 w 1371"/>
              <a:gd name="T107" fmla="*/ 154 h 796"/>
              <a:gd name="T108" fmla="*/ 913 w 1371"/>
              <a:gd name="T109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71" h="796">
                <a:moveTo>
                  <a:pt x="211" y="394"/>
                </a:moveTo>
                <a:lnTo>
                  <a:pt x="261" y="548"/>
                </a:lnTo>
                <a:lnTo>
                  <a:pt x="422" y="548"/>
                </a:lnTo>
                <a:lnTo>
                  <a:pt x="292" y="642"/>
                </a:lnTo>
                <a:lnTo>
                  <a:pt x="342" y="796"/>
                </a:lnTo>
                <a:lnTo>
                  <a:pt x="211" y="701"/>
                </a:lnTo>
                <a:lnTo>
                  <a:pt x="81" y="796"/>
                </a:lnTo>
                <a:lnTo>
                  <a:pt x="131" y="642"/>
                </a:lnTo>
                <a:lnTo>
                  <a:pt x="0" y="548"/>
                </a:lnTo>
                <a:lnTo>
                  <a:pt x="162" y="548"/>
                </a:lnTo>
                <a:lnTo>
                  <a:pt x="211" y="394"/>
                </a:lnTo>
                <a:close/>
                <a:moveTo>
                  <a:pt x="672" y="394"/>
                </a:moveTo>
                <a:lnTo>
                  <a:pt x="721" y="548"/>
                </a:lnTo>
                <a:lnTo>
                  <a:pt x="883" y="548"/>
                </a:lnTo>
                <a:lnTo>
                  <a:pt x="752" y="642"/>
                </a:lnTo>
                <a:lnTo>
                  <a:pt x="802" y="796"/>
                </a:lnTo>
                <a:lnTo>
                  <a:pt x="672" y="701"/>
                </a:lnTo>
                <a:lnTo>
                  <a:pt x="541" y="796"/>
                </a:lnTo>
                <a:lnTo>
                  <a:pt x="592" y="642"/>
                </a:lnTo>
                <a:lnTo>
                  <a:pt x="461" y="548"/>
                </a:lnTo>
                <a:lnTo>
                  <a:pt x="622" y="548"/>
                </a:lnTo>
                <a:lnTo>
                  <a:pt x="672" y="394"/>
                </a:lnTo>
                <a:close/>
                <a:moveTo>
                  <a:pt x="1160" y="394"/>
                </a:moveTo>
                <a:lnTo>
                  <a:pt x="1209" y="548"/>
                </a:lnTo>
                <a:lnTo>
                  <a:pt x="1371" y="548"/>
                </a:lnTo>
                <a:lnTo>
                  <a:pt x="1240" y="642"/>
                </a:lnTo>
                <a:lnTo>
                  <a:pt x="1290" y="796"/>
                </a:lnTo>
                <a:lnTo>
                  <a:pt x="1160" y="701"/>
                </a:lnTo>
                <a:lnTo>
                  <a:pt x="1029" y="796"/>
                </a:lnTo>
                <a:lnTo>
                  <a:pt x="1079" y="642"/>
                </a:lnTo>
                <a:lnTo>
                  <a:pt x="948" y="548"/>
                </a:lnTo>
                <a:lnTo>
                  <a:pt x="1110" y="548"/>
                </a:lnTo>
                <a:lnTo>
                  <a:pt x="1160" y="394"/>
                </a:lnTo>
                <a:close/>
                <a:moveTo>
                  <a:pt x="425" y="0"/>
                </a:moveTo>
                <a:lnTo>
                  <a:pt x="475" y="154"/>
                </a:lnTo>
                <a:lnTo>
                  <a:pt x="637" y="154"/>
                </a:lnTo>
                <a:lnTo>
                  <a:pt x="506" y="249"/>
                </a:lnTo>
                <a:lnTo>
                  <a:pt x="556" y="402"/>
                </a:lnTo>
                <a:lnTo>
                  <a:pt x="425" y="307"/>
                </a:lnTo>
                <a:lnTo>
                  <a:pt x="295" y="402"/>
                </a:lnTo>
                <a:lnTo>
                  <a:pt x="345" y="249"/>
                </a:lnTo>
                <a:lnTo>
                  <a:pt x="214" y="154"/>
                </a:lnTo>
                <a:lnTo>
                  <a:pt x="376" y="154"/>
                </a:lnTo>
                <a:lnTo>
                  <a:pt x="425" y="0"/>
                </a:lnTo>
                <a:close/>
                <a:moveTo>
                  <a:pt x="913" y="0"/>
                </a:moveTo>
                <a:lnTo>
                  <a:pt x="963" y="154"/>
                </a:lnTo>
                <a:lnTo>
                  <a:pt x="1124" y="154"/>
                </a:lnTo>
                <a:lnTo>
                  <a:pt x="993" y="249"/>
                </a:lnTo>
                <a:lnTo>
                  <a:pt x="1044" y="402"/>
                </a:lnTo>
                <a:lnTo>
                  <a:pt x="913" y="307"/>
                </a:lnTo>
                <a:lnTo>
                  <a:pt x="783" y="402"/>
                </a:lnTo>
                <a:lnTo>
                  <a:pt x="833" y="249"/>
                </a:lnTo>
                <a:lnTo>
                  <a:pt x="702" y="154"/>
                </a:lnTo>
                <a:lnTo>
                  <a:pt x="864" y="154"/>
                </a:lnTo>
                <a:lnTo>
                  <a:pt x="9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53" tIns="34277" rIns="68553" bIns="34277" numCol="1" anchor="t" anchorCtr="0" compatLnSpc="1"/>
          <a:lstStyle/>
          <a:p>
            <a:endParaRPr lang="zh-CN" altLang="en-US" sz="1349">
              <a:solidFill>
                <a:schemeClr val="bg1"/>
              </a:solidFill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437003" y="2943076"/>
            <a:ext cx="1449779" cy="369032"/>
          </a:xfrm>
          <a:prstGeom prst="roundRect">
            <a:avLst>
              <a:gd name="adj" fmla="val 643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3" tIns="34277" rIns="68553" bIns="34277" numCol="1" rtlCol="0" anchor="t" anchorCtr="0" compatLnSpc="1"/>
          <a:lstStyle/>
          <a:p>
            <a:pPr defTabSz="685526" fontAlgn="base">
              <a:spcBef>
                <a:spcPct val="0"/>
              </a:spcBef>
              <a:spcAft>
                <a:spcPct val="0"/>
              </a:spcAft>
            </a:pPr>
            <a:endParaRPr lang="zh-CN" altLang="en-US" sz="1349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519740" y="2977609"/>
            <a:ext cx="128430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 bwMode="auto">
          <a:xfrm>
            <a:off x="2115375" y="2943076"/>
            <a:ext cx="1449779" cy="369032"/>
          </a:xfrm>
          <a:prstGeom prst="roundRect">
            <a:avLst>
              <a:gd name="adj" fmla="val 6433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3" tIns="34277" rIns="68553" bIns="34277" numCol="1" rtlCol="0" anchor="t" anchorCtr="0" compatLnSpc="1"/>
          <a:lstStyle/>
          <a:p>
            <a:pPr defTabSz="685526" fontAlgn="base">
              <a:spcBef>
                <a:spcPct val="0"/>
              </a:spcBef>
              <a:spcAft>
                <a:spcPct val="0"/>
              </a:spcAft>
            </a:pPr>
            <a:endParaRPr lang="zh-CN" altLang="en-US" sz="1349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Text Box 18"/>
          <p:cNvSpPr txBox="1">
            <a:spLocks noChangeArrowheads="1"/>
          </p:cNvSpPr>
          <p:nvPr/>
        </p:nvSpPr>
        <p:spPr bwMode="auto">
          <a:xfrm>
            <a:off x="4023045" y="4349209"/>
            <a:ext cx="1284305" cy="33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3770108" y="2943076"/>
            <a:ext cx="1449779" cy="369032"/>
          </a:xfrm>
          <a:prstGeom prst="roundRect">
            <a:avLst>
              <a:gd name="adj" fmla="val 6433"/>
            </a:avLst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3" tIns="34277" rIns="68553" bIns="34277" numCol="1" rtlCol="0" anchor="t" anchorCtr="0" compatLnSpc="1"/>
          <a:lstStyle/>
          <a:p>
            <a:pPr defTabSz="685526" fontAlgn="base">
              <a:spcBef>
                <a:spcPct val="0"/>
              </a:spcBef>
              <a:spcAft>
                <a:spcPct val="0"/>
              </a:spcAft>
            </a:pPr>
            <a:endParaRPr lang="zh-CN" altLang="en-US" sz="1349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Text Box 18"/>
          <p:cNvSpPr txBox="1">
            <a:spLocks noChangeArrowheads="1"/>
          </p:cNvSpPr>
          <p:nvPr/>
        </p:nvSpPr>
        <p:spPr bwMode="auto">
          <a:xfrm>
            <a:off x="3852845" y="2977609"/>
            <a:ext cx="128430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5480698" y="2943076"/>
            <a:ext cx="1449779" cy="369032"/>
          </a:xfrm>
          <a:prstGeom prst="roundRect">
            <a:avLst>
              <a:gd name="adj" fmla="val 6433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3" tIns="34277" rIns="68553" bIns="34277" numCol="1" rtlCol="0" anchor="t" anchorCtr="0" compatLnSpc="1"/>
          <a:lstStyle/>
          <a:p>
            <a:pPr defTabSz="685526" fontAlgn="base">
              <a:spcBef>
                <a:spcPct val="0"/>
              </a:spcBef>
              <a:spcAft>
                <a:spcPct val="0"/>
              </a:spcAft>
            </a:pPr>
            <a:endParaRPr lang="zh-CN" altLang="en-US" sz="1349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5563435" y="2977609"/>
            <a:ext cx="128430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7135430" y="2943076"/>
            <a:ext cx="1449779" cy="369032"/>
          </a:xfrm>
          <a:prstGeom prst="roundRect">
            <a:avLst>
              <a:gd name="adj" fmla="val 6433"/>
            </a:avLst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53" tIns="34277" rIns="68553" bIns="34277" numCol="1" rtlCol="0" anchor="t" anchorCtr="0" compatLnSpc="1"/>
          <a:lstStyle/>
          <a:p>
            <a:pPr defTabSz="685526" fontAlgn="base">
              <a:spcBef>
                <a:spcPct val="0"/>
              </a:spcBef>
              <a:spcAft>
                <a:spcPct val="0"/>
              </a:spcAft>
            </a:pPr>
            <a:endParaRPr lang="zh-CN" altLang="en-US" sz="1349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7218167" y="2977609"/>
            <a:ext cx="1284305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091260" y="3347566"/>
            <a:ext cx="1551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最优级客户，领袖级客户。</a:t>
            </a:r>
            <a:endParaRPr lang="en-US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/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特征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：频次高，忠诚度高，有号召力，带客户。年消费10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万以上。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448346" y="3347566"/>
            <a:ext cx="155167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朋友客户，有一定客户单位。</a:t>
            </a:r>
            <a:endParaRPr lang="en-US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/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特征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：频次低，稳定性效强，格外小心，年消费额 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30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万以上。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710877" y="3347566"/>
            <a:ext cx="15516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高消费，低次数  </a:t>
            </a:r>
            <a:r>
              <a: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特征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：全力维护，年消费额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万以上。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197977" y="3347566"/>
            <a:ext cx="1338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低价格，高频率，年消费额  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3--5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万以上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31425" y="3347566"/>
            <a:ext cx="133892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消费意识不强，比较爱便宜，但是喜欢美丽，年消费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1--3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万以上。</a:t>
            </a:r>
            <a:endParaRPr lang="en-US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4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/>
      <p:bldP spid="37" grpId="0" animBg="1"/>
      <p:bldP spid="38" grpId="0" animBg="1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612386" y="1951175"/>
            <a:ext cx="7559576" cy="2710272"/>
            <a:chOff x="611188" y="1913369"/>
            <a:chExt cx="7560249" cy="271010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611188" y="1913369"/>
              <a:ext cx="6048913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11188" y="2818187"/>
              <a:ext cx="589173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11188" y="3723006"/>
              <a:ext cx="649662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11188" y="4623471"/>
              <a:ext cx="7560249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5"/>
          <p:cNvGrpSpPr>
            <a:grpSpLocks noChangeAspect="1"/>
          </p:cNvGrpSpPr>
          <p:nvPr/>
        </p:nvGrpSpPr>
        <p:grpSpPr bwMode="auto">
          <a:xfrm>
            <a:off x="5538399" y="858976"/>
            <a:ext cx="2708275" cy="3806825"/>
            <a:chOff x="3020" y="517"/>
            <a:chExt cx="1740" cy="2446"/>
          </a:xfrm>
        </p:grpSpPr>
        <p:sp>
          <p:nvSpPr>
            <p:cNvPr id="9" name="Freeform 6"/>
            <p:cNvSpPr/>
            <p:nvPr/>
          </p:nvSpPr>
          <p:spPr bwMode="auto">
            <a:xfrm>
              <a:off x="3169" y="517"/>
              <a:ext cx="1526" cy="702"/>
            </a:xfrm>
            <a:custGeom>
              <a:avLst/>
              <a:gdLst>
                <a:gd name="T0" fmla="*/ 1452 w 535"/>
                <a:gd name="T1" fmla="*/ 505 h 246"/>
                <a:gd name="T2" fmla="*/ 593 w 535"/>
                <a:gd name="T3" fmla="*/ 134 h 246"/>
                <a:gd name="T4" fmla="*/ 0 w 535"/>
                <a:gd name="T5" fmla="*/ 702 h 246"/>
                <a:gd name="T6" fmla="*/ 1526 w 535"/>
                <a:gd name="T7" fmla="*/ 702 h 246"/>
                <a:gd name="T8" fmla="*/ 1452 w 535"/>
                <a:gd name="T9" fmla="*/ 505 h 2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5" h="246">
                  <a:moveTo>
                    <a:pt x="509" y="177"/>
                  </a:moveTo>
                  <a:cubicBezTo>
                    <a:pt x="408" y="0"/>
                    <a:pt x="208" y="47"/>
                    <a:pt x="208" y="47"/>
                  </a:cubicBezTo>
                  <a:cubicBezTo>
                    <a:pt x="58" y="91"/>
                    <a:pt x="11" y="177"/>
                    <a:pt x="0" y="246"/>
                  </a:cubicBezTo>
                  <a:cubicBezTo>
                    <a:pt x="535" y="246"/>
                    <a:pt x="535" y="246"/>
                    <a:pt x="535" y="246"/>
                  </a:cubicBezTo>
                  <a:cubicBezTo>
                    <a:pt x="524" y="205"/>
                    <a:pt x="509" y="177"/>
                    <a:pt x="509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3032" y="1219"/>
              <a:ext cx="1728" cy="583"/>
            </a:xfrm>
            <a:custGeom>
              <a:avLst/>
              <a:gdLst>
                <a:gd name="T0" fmla="*/ 54 w 606"/>
                <a:gd name="T1" fmla="*/ 103 h 204"/>
                <a:gd name="T2" fmla="*/ 47 w 606"/>
                <a:gd name="T3" fmla="*/ 128 h 204"/>
                <a:gd name="T4" fmla="*/ 4 w 606"/>
                <a:gd name="T5" fmla="*/ 198 h 204"/>
                <a:gd name="T6" fmla="*/ 0 w 606"/>
                <a:gd name="T7" fmla="*/ 204 h 204"/>
                <a:gd name="T8" fmla="*/ 570 w 606"/>
                <a:gd name="T9" fmla="*/ 204 h 204"/>
                <a:gd name="T10" fmla="*/ 583 w 606"/>
                <a:gd name="T11" fmla="*/ 0 h 204"/>
                <a:gd name="T12" fmla="*/ 48 w 606"/>
                <a:gd name="T13" fmla="*/ 0 h 204"/>
                <a:gd name="T14" fmla="*/ 54 w 606"/>
                <a:gd name="T15" fmla="*/ 10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6" h="204">
                  <a:moveTo>
                    <a:pt x="54" y="103"/>
                  </a:moveTo>
                  <a:cubicBezTo>
                    <a:pt x="55" y="108"/>
                    <a:pt x="53" y="111"/>
                    <a:pt x="47" y="128"/>
                  </a:cubicBezTo>
                  <a:cubicBezTo>
                    <a:pt x="41" y="147"/>
                    <a:pt x="8" y="193"/>
                    <a:pt x="4" y="198"/>
                  </a:cubicBezTo>
                  <a:cubicBezTo>
                    <a:pt x="2" y="200"/>
                    <a:pt x="1" y="202"/>
                    <a:pt x="0" y="204"/>
                  </a:cubicBezTo>
                  <a:cubicBezTo>
                    <a:pt x="570" y="204"/>
                    <a:pt x="570" y="204"/>
                    <a:pt x="570" y="204"/>
                  </a:cubicBezTo>
                  <a:cubicBezTo>
                    <a:pt x="606" y="132"/>
                    <a:pt x="598" y="54"/>
                    <a:pt x="58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9" y="57"/>
                    <a:pt x="54" y="103"/>
                    <a:pt x="54" y="1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3020" y="1802"/>
              <a:ext cx="1638" cy="578"/>
            </a:xfrm>
            <a:custGeom>
              <a:avLst/>
              <a:gdLst>
                <a:gd name="T0" fmla="*/ 1 w 574"/>
                <a:gd name="T1" fmla="*/ 11 h 203"/>
                <a:gd name="T2" fmla="*/ 10 w 574"/>
                <a:gd name="T3" fmla="*/ 30 h 203"/>
                <a:gd name="T4" fmla="*/ 54 w 574"/>
                <a:gd name="T5" fmla="*/ 36 h 203"/>
                <a:gd name="T6" fmla="*/ 60 w 574"/>
                <a:gd name="T7" fmla="*/ 50 h 203"/>
                <a:gd name="T8" fmla="*/ 51 w 574"/>
                <a:gd name="T9" fmla="*/ 59 h 203"/>
                <a:gd name="T10" fmla="*/ 46 w 574"/>
                <a:gd name="T11" fmla="*/ 69 h 203"/>
                <a:gd name="T12" fmla="*/ 51 w 574"/>
                <a:gd name="T13" fmla="*/ 80 h 203"/>
                <a:gd name="T14" fmla="*/ 63 w 574"/>
                <a:gd name="T15" fmla="*/ 98 h 203"/>
                <a:gd name="T16" fmla="*/ 60 w 574"/>
                <a:gd name="T17" fmla="*/ 104 h 203"/>
                <a:gd name="T18" fmla="*/ 56 w 574"/>
                <a:gd name="T19" fmla="*/ 112 h 203"/>
                <a:gd name="T20" fmla="*/ 57 w 574"/>
                <a:gd name="T21" fmla="*/ 124 h 203"/>
                <a:gd name="T22" fmla="*/ 78 w 574"/>
                <a:gd name="T23" fmla="*/ 143 h 203"/>
                <a:gd name="T24" fmla="*/ 79 w 574"/>
                <a:gd name="T25" fmla="*/ 150 h 203"/>
                <a:gd name="T26" fmla="*/ 82 w 574"/>
                <a:gd name="T27" fmla="*/ 203 h 203"/>
                <a:gd name="T28" fmla="*/ 509 w 574"/>
                <a:gd name="T29" fmla="*/ 203 h 203"/>
                <a:gd name="T30" fmla="*/ 494 w 574"/>
                <a:gd name="T31" fmla="*/ 150 h 203"/>
                <a:gd name="T32" fmla="*/ 543 w 574"/>
                <a:gd name="T33" fmla="*/ 46 h 203"/>
                <a:gd name="T34" fmla="*/ 574 w 574"/>
                <a:gd name="T35" fmla="*/ 0 h 203"/>
                <a:gd name="T36" fmla="*/ 4 w 574"/>
                <a:gd name="T37" fmla="*/ 0 h 203"/>
                <a:gd name="T38" fmla="*/ 1 w 574"/>
                <a:gd name="T39" fmla="*/ 11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4" h="203">
                  <a:moveTo>
                    <a:pt x="1" y="11"/>
                  </a:moveTo>
                  <a:cubicBezTo>
                    <a:pt x="0" y="20"/>
                    <a:pt x="4" y="26"/>
                    <a:pt x="10" y="30"/>
                  </a:cubicBezTo>
                  <a:cubicBezTo>
                    <a:pt x="16" y="33"/>
                    <a:pt x="54" y="36"/>
                    <a:pt x="54" y="36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0" y="50"/>
                    <a:pt x="54" y="55"/>
                    <a:pt x="51" y="59"/>
                  </a:cubicBezTo>
                  <a:cubicBezTo>
                    <a:pt x="48" y="63"/>
                    <a:pt x="47" y="65"/>
                    <a:pt x="46" y="69"/>
                  </a:cubicBezTo>
                  <a:cubicBezTo>
                    <a:pt x="46" y="73"/>
                    <a:pt x="49" y="77"/>
                    <a:pt x="51" y="80"/>
                  </a:cubicBezTo>
                  <a:cubicBezTo>
                    <a:pt x="53" y="83"/>
                    <a:pt x="63" y="98"/>
                    <a:pt x="63" y="98"/>
                  </a:cubicBezTo>
                  <a:cubicBezTo>
                    <a:pt x="63" y="98"/>
                    <a:pt x="62" y="101"/>
                    <a:pt x="60" y="104"/>
                  </a:cubicBezTo>
                  <a:cubicBezTo>
                    <a:pt x="57" y="107"/>
                    <a:pt x="56" y="112"/>
                    <a:pt x="56" y="112"/>
                  </a:cubicBezTo>
                  <a:cubicBezTo>
                    <a:pt x="55" y="116"/>
                    <a:pt x="55" y="120"/>
                    <a:pt x="57" y="124"/>
                  </a:cubicBezTo>
                  <a:cubicBezTo>
                    <a:pt x="60" y="128"/>
                    <a:pt x="76" y="141"/>
                    <a:pt x="78" y="143"/>
                  </a:cubicBezTo>
                  <a:cubicBezTo>
                    <a:pt x="80" y="146"/>
                    <a:pt x="79" y="150"/>
                    <a:pt x="79" y="150"/>
                  </a:cubicBezTo>
                  <a:cubicBezTo>
                    <a:pt x="71" y="174"/>
                    <a:pt x="76" y="192"/>
                    <a:pt x="82" y="203"/>
                  </a:cubicBezTo>
                  <a:cubicBezTo>
                    <a:pt x="509" y="203"/>
                    <a:pt x="509" y="203"/>
                    <a:pt x="509" y="203"/>
                  </a:cubicBezTo>
                  <a:cubicBezTo>
                    <a:pt x="502" y="183"/>
                    <a:pt x="496" y="164"/>
                    <a:pt x="494" y="150"/>
                  </a:cubicBezTo>
                  <a:cubicBezTo>
                    <a:pt x="487" y="106"/>
                    <a:pt x="543" y="46"/>
                    <a:pt x="543" y="46"/>
                  </a:cubicBezTo>
                  <a:cubicBezTo>
                    <a:pt x="555" y="31"/>
                    <a:pt x="566" y="15"/>
                    <a:pt x="57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3"/>
                    <a:pt x="1" y="6"/>
                    <a:pt x="1" y="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3254" y="2381"/>
              <a:ext cx="1458" cy="582"/>
            </a:xfrm>
            <a:custGeom>
              <a:avLst/>
              <a:gdLst>
                <a:gd name="T0" fmla="*/ 10 w 511"/>
                <a:gd name="T1" fmla="*/ 13 h 204"/>
                <a:gd name="T2" fmla="*/ 133 w 511"/>
                <a:gd name="T3" fmla="*/ 6 h 204"/>
                <a:gd name="T4" fmla="*/ 163 w 511"/>
                <a:gd name="T5" fmla="*/ 104 h 204"/>
                <a:gd name="T6" fmla="*/ 161 w 511"/>
                <a:gd name="T7" fmla="*/ 104 h 204"/>
                <a:gd name="T8" fmla="*/ 64 w 511"/>
                <a:gd name="T9" fmla="*/ 204 h 204"/>
                <a:gd name="T10" fmla="*/ 481 w 511"/>
                <a:gd name="T11" fmla="*/ 204 h 204"/>
                <a:gd name="T12" fmla="*/ 511 w 511"/>
                <a:gd name="T13" fmla="*/ 204 h 204"/>
                <a:gd name="T14" fmla="*/ 473 w 511"/>
                <a:gd name="T15" fmla="*/ 103 h 204"/>
                <a:gd name="T16" fmla="*/ 427 w 511"/>
                <a:gd name="T17" fmla="*/ 0 h 204"/>
                <a:gd name="T18" fmla="*/ 0 w 511"/>
                <a:gd name="T19" fmla="*/ 0 h 204"/>
                <a:gd name="T20" fmla="*/ 10 w 511"/>
                <a:gd name="T21" fmla="*/ 1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1" h="204">
                  <a:moveTo>
                    <a:pt x="10" y="13"/>
                  </a:moveTo>
                  <a:cubicBezTo>
                    <a:pt x="33" y="33"/>
                    <a:pt x="117" y="4"/>
                    <a:pt x="133" y="6"/>
                  </a:cubicBezTo>
                  <a:cubicBezTo>
                    <a:pt x="144" y="8"/>
                    <a:pt x="157" y="72"/>
                    <a:pt x="163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4"/>
                    <a:pt x="89" y="191"/>
                    <a:pt x="64" y="204"/>
                  </a:cubicBezTo>
                  <a:cubicBezTo>
                    <a:pt x="481" y="204"/>
                    <a:pt x="481" y="204"/>
                    <a:pt x="481" y="204"/>
                  </a:cubicBezTo>
                  <a:cubicBezTo>
                    <a:pt x="511" y="204"/>
                    <a:pt x="511" y="204"/>
                    <a:pt x="511" y="204"/>
                  </a:cubicBezTo>
                  <a:cubicBezTo>
                    <a:pt x="473" y="103"/>
                    <a:pt x="473" y="103"/>
                    <a:pt x="473" y="103"/>
                  </a:cubicBezTo>
                  <a:cubicBezTo>
                    <a:pt x="458" y="74"/>
                    <a:pt x="440" y="35"/>
                    <a:pt x="4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7"/>
                    <a:pt x="8" y="12"/>
                    <a:pt x="10" y="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6136886" y="1484451"/>
            <a:ext cx="2017712" cy="325437"/>
            <a:chOff x="5818456" y="1446244"/>
            <a:chExt cx="2017765" cy="325120"/>
          </a:xfrm>
        </p:grpSpPr>
        <p:grpSp>
          <p:nvGrpSpPr>
            <p:cNvPr id="14" name="组合 83"/>
            <p:cNvGrpSpPr/>
            <p:nvPr/>
          </p:nvGrpSpPr>
          <p:grpSpPr bwMode="auto">
            <a:xfrm>
              <a:off x="5818456" y="1446244"/>
              <a:ext cx="325120" cy="325120"/>
              <a:chOff x="2838310" y="1085031"/>
              <a:chExt cx="1129700" cy="1129700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2838310" y="1085031"/>
                <a:ext cx="1129700" cy="1129700"/>
              </a:xfrm>
              <a:prstGeom prst="roundRect">
                <a:avLst>
                  <a:gd name="adj" fmla="val 5774"/>
                </a:avLst>
              </a:prstGeom>
              <a:gradFill flip="none" rotWithShape="1">
                <a:gsLst>
                  <a:gs pos="100000">
                    <a:srgbClr val="CFCFCF"/>
                  </a:gs>
                  <a:gs pos="5417">
                    <a:schemeClr val="bg1">
                      <a:lumMod val="95000"/>
                    </a:schemeClr>
                  </a:gs>
                  <a:gs pos="62000">
                    <a:srgbClr val="E4E4E4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sx="99000" sy="99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>
                    <a:lumMod val="95000"/>
                  </a:schemeClr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2937994" y="1257757"/>
                <a:ext cx="930332" cy="784249"/>
                <a:chOff x="4475163" y="1866900"/>
                <a:chExt cx="192087" cy="161925"/>
              </a:xfrm>
              <a:solidFill>
                <a:srgbClr val="28C2A0"/>
              </a:solidFill>
            </p:grpSpPr>
            <p:sp>
              <p:nvSpPr>
                <p:cNvPr id="18" name="Freeform 153"/>
                <p:cNvSpPr/>
                <p:nvPr/>
              </p:nvSpPr>
              <p:spPr bwMode="auto">
                <a:xfrm>
                  <a:off x="4483100" y="1871664"/>
                  <a:ext cx="176212" cy="149225"/>
                </a:xfrm>
                <a:custGeom>
                  <a:avLst/>
                  <a:gdLst>
                    <a:gd name="T0" fmla="*/ 24 w 47"/>
                    <a:gd name="T1" fmla="*/ 39 h 40"/>
                    <a:gd name="T2" fmla="*/ 21 w 47"/>
                    <a:gd name="T3" fmla="*/ 34 h 40"/>
                    <a:gd name="T4" fmla="*/ 17 w 47"/>
                    <a:gd name="T5" fmla="*/ 32 h 40"/>
                    <a:gd name="T6" fmla="*/ 13 w 47"/>
                    <a:gd name="T7" fmla="*/ 32 h 40"/>
                    <a:gd name="T8" fmla="*/ 10 w 47"/>
                    <a:gd name="T9" fmla="*/ 28 h 40"/>
                    <a:gd name="T10" fmla="*/ 3 w 47"/>
                    <a:gd name="T11" fmla="*/ 23 h 40"/>
                    <a:gd name="T12" fmla="*/ 2 w 47"/>
                    <a:gd name="T13" fmla="*/ 19 h 40"/>
                    <a:gd name="T14" fmla="*/ 0 w 47"/>
                    <a:gd name="T15" fmla="*/ 14 h 40"/>
                    <a:gd name="T16" fmla="*/ 2 w 47"/>
                    <a:gd name="T17" fmla="*/ 11 h 40"/>
                    <a:gd name="T18" fmla="*/ 3 w 47"/>
                    <a:gd name="T19" fmla="*/ 8 h 40"/>
                    <a:gd name="T20" fmla="*/ 12 w 47"/>
                    <a:gd name="T21" fmla="*/ 3 h 40"/>
                    <a:gd name="T22" fmla="*/ 19 w 47"/>
                    <a:gd name="T23" fmla="*/ 1 h 40"/>
                    <a:gd name="T24" fmla="*/ 23 w 47"/>
                    <a:gd name="T25" fmla="*/ 1 h 40"/>
                    <a:gd name="T26" fmla="*/ 27 w 47"/>
                    <a:gd name="T27" fmla="*/ 2 h 40"/>
                    <a:gd name="T28" fmla="*/ 31 w 47"/>
                    <a:gd name="T29" fmla="*/ 2 h 40"/>
                    <a:gd name="T30" fmla="*/ 35 w 47"/>
                    <a:gd name="T31" fmla="*/ 3 h 40"/>
                    <a:gd name="T32" fmla="*/ 40 w 47"/>
                    <a:gd name="T33" fmla="*/ 5 h 40"/>
                    <a:gd name="T34" fmla="*/ 44 w 47"/>
                    <a:gd name="T35" fmla="*/ 9 h 40"/>
                    <a:gd name="T36" fmla="*/ 45 w 47"/>
                    <a:gd name="T37" fmla="*/ 13 h 40"/>
                    <a:gd name="T38" fmla="*/ 46 w 47"/>
                    <a:gd name="T39" fmla="*/ 18 h 40"/>
                    <a:gd name="T40" fmla="*/ 46 w 47"/>
                    <a:gd name="T41" fmla="*/ 21 h 40"/>
                    <a:gd name="T42" fmla="*/ 46 w 47"/>
                    <a:gd name="T43" fmla="*/ 24 h 40"/>
                    <a:gd name="T44" fmla="*/ 45 w 47"/>
                    <a:gd name="T45" fmla="*/ 27 h 40"/>
                    <a:gd name="T46" fmla="*/ 41 w 47"/>
                    <a:gd name="T47" fmla="*/ 29 h 40"/>
                    <a:gd name="T48" fmla="*/ 37 w 47"/>
                    <a:gd name="T49" fmla="*/ 37 h 40"/>
                    <a:gd name="T50" fmla="*/ 29 w 47"/>
                    <a:gd name="T51" fmla="*/ 37 h 40"/>
                    <a:gd name="T52" fmla="*/ 30 w 47"/>
                    <a:gd name="T53" fmla="*/ 39 h 40"/>
                    <a:gd name="T54" fmla="*/ 26 w 47"/>
                    <a:gd name="T55" fmla="*/ 40 h 40"/>
                    <a:gd name="T56" fmla="*/ 24 w 47"/>
                    <a:gd name="T57" fmla="*/ 39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7" h="40">
                      <a:moveTo>
                        <a:pt x="24" y="39"/>
                      </a:move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1" y="34"/>
                        <a:pt x="19" y="32"/>
                        <a:pt x="17" y="32"/>
                      </a:cubicBezTo>
                      <a:cubicBezTo>
                        <a:pt x="15" y="32"/>
                        <a:pt x="16" y="33"/>
                        <a:pt x="13" y="32"/>
                      </a:cubicBezTo>
                      <a:cubicBezTo>
                        <a:pt x="11" y="31"/>
                        <a:pt x="10" y="29"/>
                        <a:pt x="10" y="28"/>
                      </a:cubicBezTo>
                      <a:cubicBezTo>
                        <a:pt x="10" y="27"/>
                        <a:pt x="4" y="24"/>
                        <a:pt x="3" y="23"/>
                      </a:cubicBezTo>
                      <a:cubicBezTo>
                        <a:pt x="2" y="22"/>
                        <a:pt x="1" y="20"/>
                        <a:pt x="2" y="19"/>
                      </a:cubicBezTo>
                      <a:cubicBezTo>
                        <a:pt x="2" y="19"/>
                        <a:pt x="0" y="16"/>
                        <a:pt x="0" y="14"/>
                      </a:cubicBezTo>
                      <a:cubicBezTo>
                        <a:pt x="1" y="12"/>
                        <a:pt x="2" y="11"/>
                        <a:pt x="2" y="11"/>
                      </a:cubicBezTo>
                      <a:cubicBezTo>
                        <a:pt x="2" y="11"/>
                        <a:pt x="1" y="10"/>
                        <a:pt x="3" y="8"/>
                      </a:cubicBezTo>
                      <a:cubicBezTo>
                        <a:pt x="5" y="6"/>
                        <a:pt x="9" y="2"/>
                        <a:pt x="12" y="3"/>
                      </a:cubicBezTo>
                      <a:cubicBezTo>
                        <a:pt x="12" y="3"/>
                        <a:pt x="17" y="0"/>
                        <a:pt x="19" y="1"/>
                      </a:cubicBezTo>
                      <a:cubicBezTo>
                        <a:pt x="22" y="3"/>
                        <a:pt x="22" y="1"/>
                        <a:pt x="23" y="1"/>
                      </a:cubicBezTo>
                      <a:cubicBezTo>
                        <a:pt x="25" y="1"/>
                        <a:pt x="26" y="1"/>
                        <a:pt x="27" y="2"/>
                      </a:cubicBezTo>
                      <a:cubicBezTo>
                        <a:pt x="28" y="2"/>
                        <a:pt x="29" y="1"/>
                        <a:pt x="31" y="2"/>
                      </a:cubicBezTo>
                      <a:cubicBezTo>
                        <a:pt x="33" y="3"/>
                        <a:pt x="35" y="3"/>
                        <a:pt x="35" y="3"/>
                      </a:cubicBezTo>
                      <a:cubicBezTo>
                        <a:pt x="35" y="3"/>
                        <a:pt x="38" y="3"/>
                        <a:pt x="40" y="5"/>
                      </a:cubicBezTo>
                      <a:cubicBezTo>
                        <a:pt x="42" y="7"/>
                        <a:pt x="42" y="8"/>
                        <a:pt x="44" y="9"/>
                      </a:cubicBezTo>
                      <a:cubicBezTo>
                        <a:pt x="45" y="11"/>
                        <a:pt x="44" y="11"/>
                        <a:pt x="45" y="13"/>
                      </a:cubicBezTo>
                      <a:cubicBezTo>
                        <a:pt x="46" y="14"/>
                        <a:pt x="46" y="16"/>
                        <a:pt x="46" y="18"/>
                      </a:cubicBezTo>
                      <a:cubicBezTo>
                        <a:pt x="46" y="20"/>
                        <a:pt x="46" y="20"/>
                        <a:pt x="46" y="21"/>
                      </a:cubicBezTo>
                      <a:cubicBezTo>
                        <a:pt x="47" y="23"/>
                        <a:pt x="46" y="24"/>
                        <a:pt x="46" y="24"/>
                      </a:cubicBezTo>
                      <a:cubicBezTo>
                        <a:pt x="46" y="24"/>
                        <a:pt x="47" y="25"/>
                        <a:pt x="45" y="27"/>
                      </a:cubicBezTo>
                      <a:cubicBezTo>
                        <a:pt x="44" y="29"/>
                        <a:pt x="41" y="29"/>
                        <a:pt x="41" y="29"/>
                      </a:cubicBezTo>
                      <a:cubicBezTo>
                        <a:pt x="41" y="29"/>
                        <a:pt x="40" y="36"/>
                        <a:pt x="37" y="37"/>
                      </a:cubicBezTo>
                      <a:cubicBezTo>
                        <a:pt x="35" y="37"/>
                        <a:pt x="29" y="37"/>
                        <a:pt x="29" y="37"/>
                      </a:cubicBezTo>
                      <a:cubicBezTo>
                        <a:pt x="29" y="37"/>
                        <a:pt x="30" y="38"/>
                        <a:pt x="30" y="39"/>
                      </a:cubicBezTo>
                      <a:cubicBezTo>
                        <a:pt x="30" y="40"/>
                        <a:pt x="27" y="40"/>
                        <a:pt x="26" y="40"/>
                      </a:cubicBezTo>
                      <a:cubicBezTo>
                        <a:pt x="25" y="40"/>
                        <a:pt x="24" y="39"/>
                        <a:pt x="24" y="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9" name="Freeform 154"/>
                <p:cNvSpPr>
                  <a:spLocks noEditPoints="1"/>
                </p:cNvSpPr>
                <p:nvPr/>
              </p:nvSpPr>
              <p:spPr bwMode="auto">
                <a:xfrm>
                  <a:off x="4475163" y="1866900"/>
                  <a:ext cx="192087" cy="161925"/>
                </a:xfrm>
                <a:custGeom>
                  <a:avLst/>
                  <a:gdLst>
                    <a:gd name="T0" fmla="*/ 48 w 51"/>
                    <a:gd name="T1" fmla="*/ 12 h 43"/>
                    <a:gd name="T2" fmla="*/ 46 w 51"/>
                    <a:gd name="T3" fmla="*/ 8 h 43"/>
                    <a:gd name="T4" fmla="*/ 34 w 51"/>
                    <a:gd name="T5" fmla="*/ 1 h 43"/>
                    <a:gd name="T6" fmla="*/ 30 w 51"/>
                    <a:gd name="T7" fmla="*/ 1 h 43"/>
                    <a:gd name="T8" fmla="*/ 22 w 51"/>
                    <a:gd name="T9" fmla="*/ 1 h 43"/>
                    <a:gd name="T10" fmla="*/ 12 w 51"/>
                    <a:gd name="T11" fmla="*/ 2 h 43"/>
                    <a:gd name="T12" fmla="*/ 2 w 51"/>
                    <a:gd name="T13" fmla="*/ 12 h 43"/>
                    <a:gd name="T14" fmla="*/ 2 w 51"/>
                    <a:gd name="T15" fmla="*/ 20 h 43"/>
                    <a:gd name="T16" fmla="*/ 7 w 51"/>
                    <a:gd name="T17" fmla="*/ 28 h 43"/>
                    <a:gd name="T18" fmla="*/ 17 w 51"/>
                    <a:gd name="T19" fmla="*/ 36 h 43"/>
                    <a:gd name="T20" fmla="*/ 22 w 51"/>
                    <a:gd name="T21" fmla="*/ 36 h 43"/>
                    <a:gd name="T22" fmla="*/ 28 w 51"/>
                    <a:gd name="T23" fmla="*/ 43 h 43"/>
                    <a:gd name="T24" fmla="*/ 36 w 51"/>
                    <a:gd name="T25" fmla="*/ 40 h 43"/>
                    <a:gd name="T26" fmla="*/ 49 w 51"/>
                    <a:gd name="T27" fmla="*/ 29 h 43"/>
                    <a:gd name="T28" fmla="*/ 22 w 51"/>
                    <a:gd name="T29" fmla="*/ 31 h 43"/>
                    <a:gd name="T30" fmla="*/ 29 w 51"/>
                    <a:gd name="T31" fmla="*/ 28 h 43"/>
                    <a:gd name="T32" fmla="*/ 24 w 51"/>
                    <a:gd name="T33" fmla="*/ 33 h 43"/>
                    <a:gd name="T34" fmla="*/ 46 w 51"/>
                    <a:gd name="T35" fmla="*/ 27 h 43"/>
                    <a:gd name="T36" fmla="*/ 35 w 51"/>
                    <a:gd name="T37" fmla="*/ 30 h 43"/>
                    <a:gd name="T38" fmla="*/ 34 w 51"/>
                    <a:gd name="T39" fmla="*/ 28 h 43"/>
                    <a:gd name="T40" fmla="*/ 35 w 51"/>
                    <a:gd name="T41" fmla="*/ 23 h 43"/>
                    <a:gd name="T42" fmla="*/ 32 w 51"/>
                    <a:gd name="T43" fmla="*/ 18 h 43"/>
                    <a:gd name="T44" fmla="*/ 29 w 51"/>
                    <a:gd name="T45" fmla="*/ 19 h 43"/>
                    <a:gd name="T46" fmla="*/ 26 w 51"/>
                    <a:gd name="T47" fmla="*/ 26 h 43"/>
                    <a:gd name="T48" fmla="*/ 19 w 51"/>
                    <a:gd name="T49" fmla="*/ 31 h 43"/>
                    <a:gd name="T50" fmla="*/ 16 w 51"/>
                    <a:gd name="T51" fmla="*/ 31 h 43"/>
                    <a:gd name="T52" fmla="*/ 14 w 51"/>
                    <a:gd name="T53" fmla="*/ 28 h 43"/>
                    <a:gd name="T54" fmla="*/ 14 w 51"/>
                    <a:gd name="T55" fmla="*/ 24 h 43"/>
                    <a:gd name="T56" fmla="*/ 13 w 51"/>
                    <a:gd name="T57" fmla="*/ 20 h 43"/>
                    <a:gd name="T58" fmla="*/ 10 w 51"/>
                    <a:gd name="T59" fmla="*/ 23 h 43"/>
                    <a:gd name="T60" fmla="*/ 7 w 51"/>
                    <a:gd name="T61" fmla="*/ 23 h 43"/>
                    <a:gd name="T62" fmla="*/ 4 w 51"/>
                    <a:gd name="T63" fmla="*/ 15 h 43"/>
                    <a:gd name="T64" fmla="*/ 13 w 51"/>
                    <a:gd name="T65" fmla="*/ 11 h 43"/>
                    <a:gd name="T66" fmla="*/ 6 w 51"/>
                    <a:gd name="T67" fmla="*/ 11 h 43"/>
                    <a:gd name="T68" fmla="*/ 12 w 51"/>
                    <a:gd name="T69" fmla="*/ 6 h 43"/>
                    <a:gd name="T70" fmla="*/ 20 w 51"/>
                    <a:gd name="T71" fmla="*/ 4 h 43"/>
                    <a:gd name="T72" fmla="*/ 22 w 51"/>
                    <a:gd name="T73" fmla="*/ 5 h 43"/>
                    <a:gd name="T74" fmla="*/ 23 w 51"/>
                    <a:gd name="T75" fmla="*/ 9 h 43"/>
                    <a:gd name="T76" fmla="*/ 15 w 51"/>
                    <a:gd name="T77" fmla="*/ 15 h 43"/>
                    <a:gd name="T78" fmla="*/ 20 w 51"/>
                    <a:gd name="T79" fmla="*/ 14 h 43"/>
                    <a:gd name="T80" fmla="*/ 22 w 51"/>
                    <a:gd name="T81" fmla="*/ 18 h 43"/>
                    <a:gd name="T82" fmla="*/ 23 w 51"/>
                    <a:gd name="T83" fmla="*/ 15 h 43"/>
                    <a:gd name="T84" fmla="*/ 23 w 51"/>
                    <a:gd name="T85" fmla="*/ 12 h 43"/>
                    <a:gd name="T86" fmla="*/ 26 w 51"/>
                    <a:gd name="T87" fmla="*/ 10 h 43"/>
                    <a:gd name="T88" fmla="*/ 25 w 51"/>
                    <a:gd name="T89" fmla="*/ 4 h 43"/>
                    <a:gd name="T90" fmla="*/ 29 w 51"/>
                    <a:gd name="T91" fmla="*/ 5 h 43"/>
                    <a:gd name="T92" fmla="*/ 37 w 51"/>
                    <a:gd name="T93" fmla="*/ 6 h 43"/>
                    <a:gd name="T94" fmla="*/ 43 w 51"/>
                    <a:gd name="T95" fmla="*/ 10 h 43"/>
                    <a:gd name="T96" fmla="*/ 44 w 51"/>
                    <a:gd name="T97" fmla="*/ 12 h 43"/>
                    <a:gd name="T98" fmla="*/ 42 w 51"/>
                    <a:gd name="T99" fmla="*/ 11 h 43"/>
                    <a:gd name="T100" fmla="*/ 46 w 51"/>
                    <a:gd name="T101" fmla="*/ 19 h 43"/>
                    <a:gd name="T102" fmla="*/ 42 w 51"/>
                    <a:gd name="T103" fmla="*/ 19 h 43"/>
                    <a:gd name="T104" fmla="*/ 38 w 51"/>
                    <a:gd name="T105" fmla="*/ 10 h 43"/>
                    <a:gd name="T106" fmla="*/ 41 w 51"/>
                    <a:gd name="T107" fmla="*/ 22 h 43"/>
                    <a:gd name="T108" fmla="*/ 46 w 51"/>
                    <a:gd name="T109" fmla="*/ 26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1" h="43">
                      <a:moveTo>
                        <a:pt x="50" y="22"/>
                      </a:moveTo>
                      <a:cubicBezTo>
                        <a:pt x="50" y="21"/>
                        <a:pt x="50" y="21"/>
                        <a:pt x="50" y="19"/>
                      </a:cubicBezTo>
                      <a:cubicBezTo>
                        <a:pt x="50" y="17"/>
                        <a:pt x="50" y="14"/>
                        <a:pt x="48" y="12"/>
                      </a:cubicBezTo>
                      <a:cubicBezTo>
                        <a:pt x="48" y="12"/>
                        <a:pt x="48" y="12"/>
                        <a:pt x="48" y="12"/>
                      </a:cubicBezTo>
                      <a:cubicBezTo>
                        <a:pt x="48" y="11"/>
                        <a:pt x="48" y="10"/>
                        <a:pt x="47" y="9"/>
                      </a:cubicBezTo>
                      <a:cubicBezTo>
                        <a:pt x="47" y="8"/>
                        <a:pt x="46" y="8"/>
                        <a:pt x="46" y="8"/>
                      </a:cubicBezTo>
                      <a:cubicBezTo>
                        <a:pt x="45" y="7"/>
                        <a:pt x="44" y="6"/>
                        <a:pt x="43" y="5"/>
                      </a:cubicBezTo>
                      <a:cubicBezTo>
                        <a:pt x="41" y="2"/>
                        <a:pt x="38" y="2"/>
                        <a:pt x="37" y="2"/>
                      </a:cubicBezTo>
                      <a:cubicBezTo>
                        <a:pt x="37" y="2"/>
                        <a:pt x="36" y="2"/>
                        <a:pt x="34" y="1"/>
                      </a:cubicBezTo>
                      <a:cubicBezTo>
                        <a:pt x="33" y="1"/>
                        <a:pt x="32" y="1"/>
                        <a:pt x="32" y="1"/>
                      </a:cubicBezTo>
                      <a:cubicBezTo>
                        <a:pt x="31" y="1"/>
                        <a:pt x="30" y="1"/>
                        <a:pt x="30" y="1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28" y="0"/>
                        <a:pt x="27" y="0"/>
                        <a:pt x="25" y="0"/>
                      </a:cubicBezTo>
                      <a:cubicBezTo>
                        <a:pt x="24" y="0"/>
                        <a:pt x="23" y="1"/>
                        <a:pt x="23" y="1"/>
                      </a:cubicBezTo>
                      <a:cubicBezTo>
                        <a:pt x="23" y="1"/>
                        <a:pt x="23" y="1"/>
                        <a:pt x="22" y="1"/>
                      </a:cubicBezTo>
                      <a:cubicBezTo>
                        <a:pt x="22" y="0"/>
                        <a:pt x="21" y="0"/>
                        <a:pt x="20" y="0"/>
                      </a:cubicBezTo>
                      <a:cubicBezTo>
                        <a:pt x="17" y="0"/>
                        <a:pt x="15" y="1"/>
                        <a:pt x="13" y="2"/>
                      </a:cubicBezTo>
                      <a:cubicBezTo>
                        <a:pt x="13" y="2"/>
                        <a:pt x="13" y="2"/>
                        <a:pt x="12" y="2"/>
                      </a:cubicBezTo>
                      <a:cubicBezTo>
                        <a:pt x="9" y="2"/>
                        <a:pt x="7" y="5"/>
                        <a:pt x="4" y="7"/>
                      </a:cubicBezTo>
                      <a:cubicBezTo>
                        <a:pt x="4" y="7"/>
                        <a:pt x="4" y="7"/>
                        <a:pt x="4" y="8"/>
                      </a:cubicBezTo>
                      <a:cubicBezTo>
                        <a:pt x="3" y="9"/>
                        <a:pt x="1" y="10"/>
                        <a:pt x="2" y="12"/>
                      </a:cubicBezTo>
                      <a:cubicBezTo>
                        <a:pt x="1" y="12"/>
                        <a:pt x="1" y="13"/>
                        <a:pt x="1" y="14"/>
                      </a:cubicBezTo>
                      <a:cubicBezTo>
                        <a:pt x="0" y="16"/>
                        <a:pt x="1" y="18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1"/>
                        <a:pt x="2" y="21"/>
                        <a:pt x="2" y="23"/>
                      </a:cubicBezTo>
                      <a:cubicBezTo>
                        <a:pt x="2" y="23"/>
                        <a:pt x="3" y="25"/>
                        <a:pt x="4" y="26"/>
                      </a:cubicBezTo>
                      <a:cubicBezTo>
                        <a:pt x="4" y="26"/>
                        <a:pt x="5" y="27"/>
                        <a:pt x="7" y="28"/>
                      </a:cubicBezTo>
                      <a:cubicBezTo>
                        <a:pt x="8" y="28"/>
                        <a:pt x="10" y="29"/>
                        <a:pt x="10" y="30"/>
                      </a:cubicBezTo>
                      <a:cubicBezTo>
                        <a:pt x="11" y="31"/>
                        <a:pt x="12" y="33"/>
                        <a:pt x="14" y="35"/>
                      </a:cubicBezTo>
                      <a:cubicBezTo>
                        <a:pt x="16" y="35"/>
                        <a:pt x="16" y="36"/>
                        <a:pt x="17" y="36"/>
                      </a:cubicBezTo>
                      <a:cubicBezTo>
                        <a:pt x="18" y="36"/>
                        <a:pt x="18" y="35"/>
                        <a:pt x="18" y="35"/>
                      </a:cubicBezTo>
                      <a:cubicBezTo>
                        <a:pt x="19" y="35"/>
                        <a:pt x="19" y="35"/>
                        <a:pt x="19" y="35"/>
                      </a:cubicBezTo>
                      <a:cubicBezTo>
                        <a:pt x="20" y="35"/>
                        <a:pt x="21" y="36"/>
                        <a:pt x="22" y="36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2"/>
                        <a:pt x="25" y="42"/>
                      </a:cubicBezTo>
                      <a:cubicBezTo>
                        <a:pt x="25" y="42"/>
                        <a:pt x="27" y="43"/>
                        <a:pt x="28" y="43"/>
                      </a:cubicBezTo>
                      <a:cubicBezTo>
                        <a:pt x="29" y="43"/>
                        <a:pt x="34" y="43"/>
                        <a:pt x="34" y="41"/>
                      </a:cubicBezTo>
                      <a:cubicBezTo>
                        <a:pt x="34" y="40"/>
                        <a:pt x="34" y="40"/>
                        <a:pt x="34" y="40"/>
                      </a:cubicBezTo>
                      <a:cubicBezTo>
                        <a:pt x="35" y="40"/>
                        <a:pt x="35" y="40"/>
                        <a:pt x="36" y="40"/>
                      </a:cubicBezTo>
                      <a:cubicBezTo>
                        <a:pt x="38" y="40"/>
                        <a:pt x="39" y="40"/>
                        <a:pt x="40" y="39"/>
                      </a:cubicBezTo>
                      <a:cubicBezTo>
                        <a:pt x="43" y="39"/>
                        <a:pt x="44" y="34"/>
                        <a:pt x="44" y="32"/>
                      </a:cubicBezTo>
                      <a:cubicBezTo>
                        <a:pt x="46" y="31"/>
                        <a:pt x="47" y="31"/>
                        <a:pt x="49" y="29"/>
                      </a:cubicBezTo>
                      <a:cubicBezTo>
                        <a:pt x="50" y="28"/>
                        <a:pt x="50" y="26"/>
                        <a:pt x="50" y="25"/>
                      </a:cubicBezTo>
                      <a:cubicBezTo>
                        <a:pt x="50" y="24"/>
                        <a:pt x="51" y="23"/>
                        <a:pt x="50" y="22"/>
                      </a:cubicBezTo>
                      <a:close/>
                      <a:moveTo>
                        <a:pt x="22" y="31"/>
                      </a:moveTo>
                      <a:cubicBezTo>
                        <a:pt x="23" y="30"/>
                        <a:pt x="25" y="29"/>
                        <a:pt x="27" y="28"/>
                      </a:cubicBezTo>
                      <a:cubicBezTo>
                        <a:pt x="27" y="28"/>
                        <a:pt x="28" y="28"/>
                        <a:pt x="29" y="28"/>
                      </a:cubicBezTo>
                      <a:cubicBezTo>
                        <a:pt x="29" y="28"/>
                        <a:pt x="29" y="28"/>
                        <a:pt x="29" y="28"/>
                      </a:cubicBezTo>
                      <a:cubicBezTo>
                        <a:pt x="29" y="29"/>
                        <a:pt x="29" y="31"/>
                        <a:pt x="29" y="32"/>
                      </a:cubicBezTo>
                      <a:cubicBezTo>
                        <a:pt x="29" y="32"/>
                        <a:pt x="29" y="32"/>
                        <a:pt x="29" y="32"/>
                      </a:cubicBezTo>
                      <a:cubicBezTo>
                        <a:pt x="27" y="32"/>
                        <a:pt x="25" y="33"/>
                        <a:pt x="24" y="33"/>
                      </a:cubicBezTo>
                      <a:cubicBezTo>
                        <a:pt x="23" y="32"/>
                        <a:pt x="23" y="32"/>
                        <a:pt x="22" y="32"/>
                      </a:cubicBezTo>
                      <a:cubicBezTo>
                        <a:pt x="22" y="32"/>
                        <a:pt x="22" y="31"/>
                        <a:pt x="22" y="31"/>
                      </a:cubicBezTo>
                      <a:close/>
                      <a:moveTo>
                        <a:pt x="46" y="27"/>
                      </a:moveTo>
                      <a:cubicBezTo>
                        <a:pt x="45" y="27"/>
                        <a:pt x="44" y="28"/>
                        <a:pt x="44" y="28"/>
                      </a:cubicBezTo>
                      <a:cubicBezTo>
                        <a:pt x="44" y="28"/>
                        <a:pt x="44" y="28"/>
                        <a:pt x="43" y="28"/>
                      </a:cubicBezTo>
                      <a:cubicBezTo>
                        <a:pt x="41" y="27"/>
                        <a:pt x="37" y="29"/>
                        <a:pt x="35" y="30"/>
                      </a:cubicBezTo>
                      <a:cubicBezTo>
                        <a:pt x="33" y="30"/>
                        <a:pt x="32" y="31"/>
                        <a:pt x="31" y="31"/>
                      </a:cubicBezTo>
                      <a:cubicBezTo>
                        <a:pt x="31" y="30"/>
                        <a:pt x="32" y="29"/>
                        <a:pt x="32" y="29"/>
                      </a:cubicBezTo>
                      <a:cubicBezTo>
                        <a:pt x="33" y="28"/>
                        <a:pt x="34" y="28"/>
                        <a:pt x="34" y="28"/>
                      </a:cubicBezTo>
                      <a:cubicBezTo>
                        <a:pt x="35" y="28"/>
                        <a:pt x="37" y="28"/>
                        <a:pt x="38" y="27"/>
                      </a:cubicBezTo>
                      <a:cubicBezTo>
                        <a:pt x="38" y="26"/>
                        <a:pt x="38" y="25"/>
                        <a:pt x="38" y="25"/>
                      </a:cubicBezTo>
                      <a:cubicBezTo>
                        <a:pt x="38" y="23"/>
                        <a:pt x="36" y="23"/>
                        <a:pt x="35" y="23"/>
                      </a:cubicBezTo>
                      <a:cubicBezTo>
                        <a:pt x="34" y="23"/>
                        <a:pt x="34" y="23"/>
                        <a:pt x="33" y="23"/>
                      </a:cubicBezTo>
                      <a:cubicBezTo>
                        <a:pt x="32" y="22"/>
                        <a:pt x="32" y="21"/>
                        <a:pt x="32" y="19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7"/>
                        <a:pt x="32" y="16"/>
                        <a:pt x="31" y="16"/>
                      </a:cubicBezTo>
                      <a:cubicBezTo>
                        <a:pt x="30" y="16"/>
                        <a:pt x="30" y="17"/>
                        <a:pt x="29" y="17"/>
                      </a:cubicBezTo>
                      <a:cubicBezTo>
                        <a:pt x="29" y="18"/>
                        <a:pt x="29" y="18"/>
                        <a:pt x="29" y="19"/>
                      </a:cubicBezTo>
                      <a:cubicBezTo>
                        <a:pt x="29" y="21"/>
                        <a:pt x="29" y="24"/>
                        <a:pt x="32" y="25"/>
                      </a:cubicBezTo>
                      <a:cubicBezTo>
                        <a:pt x="32" y="26"/>
                        <a:pt x="30" y="26"/>
                        <a:pt x="29" y="26"/>
                      </a:cubicBezTo>
                      <a:cubicBezTo>
                        <a:pt x="28" y="26"/>
                        <a:pt x="27" y="26"/>
                        <a:pt x="26" y="26"/>
                      </a:cubicBezTo>
                      <a:cubicBezTo>
                        <a:pt x="26" y="26"/>
                        <a:pt x="22" y="27"/>
                        <a:pt x="20" y="30"/>
                      </a:cubicBezTo>
                      <a:cubicBezTo>
                        <a:pt x="20" y="30"/>
                        <a:pt x="20" y="31"/>
                        <a:pt x="20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18" y="31"/>
                        <a:pt x="18" y="31"/>
                        <a:pt x="17" y="32"/>
                      </a:cubicBezTo>
                      <a:cubicBezTo>
                        <a:pt x="17" y="32"/>
                        <a:pt x="17" y="32"/>
                        <a:pt x="17" y="32"/>
                      </a:cubicBezTo>
                      <a:cubicBezTo>
                        <a:pt x="17" y="32"/>
                        <a:pt x="17" y="32"/>
                        <a:pt x="16" y="31"/>
                      </a:cubicBezTo>
                      <a:cubicBezTo>
                        <a:pt x="15" y="30"/>
                        <a:pt x="14" y="29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8"/>
                        <a:pt x="15" y="26"/>
                        <a:pt x="15" y="26"/>
                      </a:cubicBezTo>
                      <a:cubicBezTo>
                        <a:pt x="16" y="26"/>
                        <a:pt x="16" y="25"/>
                        <a:pt x="16" y="25"/>
                      </a:cubicBezTo>
                      <a:cubicBezTo>
                        <a:pt x="16" y="24"/>
                        <a:pt x="15" y="23"/>
                        <a:pt x="14" y="24"/>
                      </a:cubicBezTo>
                      <a:cubicBezTo>
                        <a:pt x="14" y="24"/>
                        <a:pt x="13" y="24"/>
                        <a:pt x="13" y="25"/>
                      </a:cubicBezTo>
                      <a:cubicBezTo>
                        <a:pt x="13" y="24"/>
                        <a:pt x="13" y="24"/>
                        <a:pt x="13" y="23"/>
                      </a:cubicBezTo>
                      <a:cubicBezTo>
                        <a:pt x="13" y="22"/>
                        <a:pt x="13" y="21"/>
                        <a:pt x="13" y="20"/>
                      </a:cubicBezTo>
                      <a:cubicBezTo>
                        <a:pt x="13" y="19"/>
                        <a:pt x="12" y="18"/>
                        <a:pt x="12" y="18"/>
                      </a:cubicBezTo>
                      <a:cubicBezTo>
                        <a:pt x="11" y="19"/>
                        <a:pt x="10" y="19"/>
                        <a:pt x="10" y="20"/>
                      </a:cubicBezTo>
                      <a:cubicBezTo>
                        <a:pt x="11" y="21"/>
                        <a:pt x="10" y="22"/>
                        <a:pt x="10" y="23"/>
                      </a:cubicBezTo>
                      <a:cubicBezTo>
                        <a:pt x="10" y="24"/>
                        <a:pt x="10" y="25"/>
                        <a:pt x="10" y="25"/>
                      </a:cubicBezTo>
                      <a:cubicBezTo>
                        <a:pt x="10" y="25"/>
                        <a:pt x="9" y="25"/>
                        <a:pt x="9" y="24"/>
                      </a:cubicBezTo>
                      <a:cubicBezTo>
                        <a:pt x="8" y="24"/>
                        <a:pt x="7" y="23"/>
                        <a:pt x="7" y="23"/>
                      </a:cubicBezTo>
                      <a:cubicBezTo>
                        <a:pt x="6" y="22"/>
                        <a:pt x="6" y="21"/>
                        <a:pt x="6" y="21"/>
                      </a:cubicBezTo>
                      <a:cubicBezTo>
                        <a:pt x="6" y="20"/>
                        <a:pt x="5" y="19"/>
                        <a:pt x="5" y="18"/>
                      </a:cubicBezTo>
                      <a:cubicBezTo>
                        <a:pt x="5" y="17"/>
                        <a:pt x="4" y="16"/>
                        <a:pt x="4" y="15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3"/>
                        <a:pt x="6" y="13"/>
                        <a:pt x="6" y="13"/>
                      </a:cubicBezTo>
                      <a:cubicBezTo>
                        <a:pt x="8" y="13"/>
                        <a:pt x="11" y="13"/>
                        <a:pt x="13" y="11"/>
                      </a:cubicBezTo>
                      <a:cubicBezTo>
                        <a:pt x="13" y="10"/>
                        <a:pt x="13" y="9"/>
                        <a:pt x="13" y="9"/>
                      </a:cubicBezTo>
                      <a:cubicBezTo>
                        <a:pt x="12" y="8"/>
                        <a:pt x="11" y="8"/>
                        <a:pt x="11" y="9"/>
                      </a:cubicBezTo>
                      <a:cubicBezTo>
                        <a:pt x="9" y="10"/>
                        <a:pt x="8" y="11"/>
                        <a:pt x="6" y="11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9" y="8"/>
                        <a:pt x="11" y="6"/>
                        <a:pt x="12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5" y="5"/>
                        <a:pt x="18" y="4"/>
                        <a:pt x="20" y="4"/>
                      </a:cubicBezTo>
                      <a:cubicBezTo>
                        <a:pt x="20" y="4"/>
                        <a:pt x="20" y="4"/>
                        <a:pt x="20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1" y="4"/>
                        <a:pt x="21" y="5"/>
                        <a:pt x="22" y="5"/>
                      </a:cubicBezTo>
                      <a:cubicBezTo>
                        <a:pt x="22" y="5"/>
                        <a:pt x="23" y="6"/>
                        <a:pt x="24" y="7"/>
                      </a:cubicBezTo>
                      <a:cubicBezTo>
                        <a:pt x="24" y="8"/>
                        <a:pt x="24" y="9"/>
                        <a:pt x="24" y="9"/>
                      </a:cubicBezTo>
                      <a:cubicBezTo>
                        <a:pt x="24" y="9"/>
                        <a:pt x="24" y="9"/>
                        <a:pt x="23" y="9"/>
                      </a:cubicBezTo>
                      <a:cubicBezTo>
                        <a:pt x="23" y="9"/>
                        <a:pt x="22" y="9"/>
                        <a:pt x="21" y="10"/>
                      </a:cubicBezTo>
                      <a:cubicBezTo>
                        <a:pt x="19" y="11"/>
                        <a:pt x="17" y="13"/>
                        <a:pt x="15" y="14"/>
                      </a:cubicBezTo>
                      <a:cubicBezTo>
                        <a:pt x="15" y="14"/>
                        <a:pt x="14" y="15"/>
                        <a:pt x="15" y="15"/>
                      </a:cubicBezTo>
                      <a:cubicBezTo>
                        <a:pt x="15" y="16"/>
                        <a:pt x="15" y="16"/>
                        <a:pt x="16" y="16"/>
                      </a:cubicBezTo>
                      <a:cubicBezTo>
                        <a:pt x="16" y="16"/>
                        <a:pt x="16" y="16"/>
                        <a:pt x="17" y="16"/>
                      </a:cubicBezTo>
                      <a:cubicBezTo>
                        <a:pt x="18" y="15"/>
                        <a:pt x="19" y="15"/>
                        <a:pt x="20" y="14"/>
                      </a:cubicBezTo>
                      <a:cubicBezTo>
                        <a:pt x="20" y="14"/>
                        <a:pt x="20" y="15"/>
                        <a:pt x="21" y="15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7"/>
                        <a:pt x="21" y="18"/>
                        <a:pt x="22" y="18"/>
                      </a:cubicBezTo>
                      <a:cubicBezTo>
                        <a:pt x="22" y="18"/>
                        <a:pt x="22" y="18"/>
                        <a:pt x="22" y="18"/>
                      </a:cubicBezTo>
                      <a:cubicBezTo>
                        <a:pt x="23" y="18"/>
                        <a:pt x="23" y="17"/>
                        <a:pt x="23" y="16"/>
                      </a:cubicBezTo>
                      <a:cubicBezTo>
                        <a:pt x="23" y="16"/>
                        <a:pt x="23" y="15"/>
                        <a:pt x="23" y="15"/>
                      </a:cubicBezTo>
                      <a:cubicBezTo>
                        <a:pt x="23" y="14"/>
                        <a:pt x="23" y="13"/>
                        <a:pt x="23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3" y="12"/>
                        <a:pt x="24" y="12"/>
                        <a:pt x="24" y="12"/>
                      </a:cubicBezTo>
                      <a:cubicBezTo>
                        <a:pt x="25" y="12"/>
                        <a:pt x="26" y="11"/>
                        <a:pt x="26" y="10"/>
                      </a:cubicBezTo>
                      <a:cubicBezTo>
                        <a:pt x="27" y="9"/>
                        <a:pt x="27" y="7"/>
                        <a:pt x="26" y="6"/>
                      </a:cubicBezTo>
                      <a:cubicBezTo>
                        <a:pt x="26" y="6"/>
                        <a:pt x="26" y="5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6" y="4"/>
                        <a:pt x="27" y="4"/>
                        <a:pt x="28" y="4"/>
                      </a:cubicBezTo>
                      <a:cubicBezTo>
                        <a:pt x="28" y="5"/>
                        <a:pt x="29" y="5"/>
                        <a:pt x="29" y="5"/>
                      </a:cubicBezTo>
                      <a:cubicBezTo>
                        <a:pt x="30" y="5"/>
                        <a:pt x="30" y="5"/>
                        <a:pt x="31" y="5"/>
                      </a:cubicBezTo>
                      <a:cubicBezTo>
                        <a:pt x="31" y="5"/>
                        <a:pt x="32" y="5"/>
                        <a:pt x="32" y="5"/>
                      </a:cubicBezTo>
                      <a:cubicBezTo>
                        <a:pt x="35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9" y="6"/>
                        <a:pt x="40" y="7"/>
                      </a:cubicBezTo>
                      <a:cubicBezTo>
                        <a:pt x="42" y="9"/>
                        <a:pt x="42" y="9"/>
                        <a:pt x="43" y="10"/>
                      </a:cubicBezTo>
                      <a:cubicBezTo>
                        <a:pt x="43" y="11"/>
                        <a:pt x="44" y="11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2"/>
                        <a:pt x="44" y="13"/>
                        <a:pt x="44" y="13"/>
                      </a:cubicBezTo>
                      <a:cubicBezTo>
                        <a:pt x="44" y="13"/>
                        <a:pt x="43" y="12"/>
                        <a:pt x="43" y="12"/>
                      </a:cubicBezTo>
                      <a:cubicBezTo>
                        <a:pt x="43" y="11"/>
                        <a:pt x="43" y="11"/>
                        <a:pt x="42" y="11"/>
                      </a:cubicBezTo>
                      <a:cubicBezTo>
                        <a:pt x="41" y="11"/>
                        <a:pt x="41" y="12"/>
                        <a:pt x="41" y="12"/>
                      </a:cubicBezTo>
                      <a:cubicBezTo>
                        <a:pt x="41" y="15"/>
                        <a:pt x="44" y="16"/>
                        <a:pt x="46" y="16"/>
                      </a:cubicBezTo>
                      <a:cubicBezTo>
                        <a:pt x="46" y="17"/>
                        <a:pt x="46" y="18"/>
                        <a:pt x="46" y="19"/>
                      </a:cubicBezTo>
                      <a:cubicBezTo>
                        <a:pt x="46" y="21"/>
                        <a:pt x="46" y="21"/>
                        <a:pt x="46" y="22"/>
                      </a:cubicBezTo>
                      <a:cubicBezTo>
                        <a:pt x="46" y="21"/>
                        <a:pt x="45" y="21"/>
                        <a:pt x="44" y="20"/>
                      </a:cubicBezTo>
                      <a:cubicBezTo>
                        <a:pt x="44" y="20"/>
                        <a:pt x="43" y="20"/>
                        <a:pt x="42" y="19"/>
                      </a:cubicBezTo>
                      <a:cubicBezTo>
                        <a:pt x="42" y="19"/>
                        <a:pt x="41" y="19"/>
                        <a:pt x="41" y="18"/>
                      </a:cubicBezTo>
                      <a:cubicBezTo>
                        <a:pt x="39" y="17"/>
                        <a:pt x="38" y="14"/>
                        <a:pt x="38" y="12"/>
                      </a:cubicBezTo>
                      <a:cubicBezTo>
                        <a:pt x="39" y="12"/>
                        <a:pt x="38" y="11"/>
                        <a:pt x="38" y="10"/>
                      </a:cubicBezTo>
                      <a:cubicBezTo>
                        <a:pt x="37" y="10"/>
                        <a:pt x="36" y="11"/>
                        <a:pt x="36" y="11"/>
                      </a:cubicBezTo>
                      <a:cubicBezTo>
                        <a:pt x="35" y="14"/>
                        <a:pt x="37" y="18"/>
                        <a:pt x="39" y="20"/>
                      </a:cubicBezTo>
                      <a:cubicBezTo>
                        <a:pt x="40" y="21"/>
                        <a:pt x="41" y="21"/>
                        <a:pt x="41" y="22"/>
                      </a:cubicBezTo>
                      <a:cubicBezTo>
                        <a:pt x="42" y="22"/>
                        <a:pt x="42" y="22"/>
                        <a:pt x="43" y="22"/>
                      </a:cubicBezTo>
                      <a:cubicBezTo>
                        <a:pt x="43" y="23"/>
                        <a:pt x="44" y="24"/>
                        <a:pt x="45" y="24"/>
                      </a:cubicBezTo>
                      <a:cubicBezTo>
                        <a:pt x="45" y="25"/>
                        <a:pt x="46" y="25"/>
                        <a:pt x="46" y="26"/>
                      </a:cubicBezTo>
                      <a:cubicBezTo>
                        <a:pt x="46" y="26"/>
                        <a:pt x="46" y="26"/>
                        <a:pt x="46" y="26"/>
                      </a:cubicBezTo>
                      <a:cubicBezTo>
                        <a:pt x="46" y="26"/>
                        <a:pt x="46" y="27"/>
                        <a:pt x="46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160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5" name="TextBox 114"/>
            <p:cNvSpPr txBox="1">
              <a:spLocks noChangeArrowheads="1"/>
            </p:cNvSpPr>
            <p:nvPr/>
          </p:nvSpPr>
          <p:spPr bwMode="auto">
            <a:xfrm>
              <a:off x="6125900" y="1454916"/>
              <a:ext cx="1710321" cy="27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6136886" y="2281376"/>
            <a:ext cx="2017712" cy="325437"/>
            <a:chOff x="5818456" y="2153664"/>
            <a:chExt cx="2017765" cy="325120"/>
          </a:xfrm>
        </p:grpSpPr>
        <p:grpSp>
          <p:nvGrpSpPr>
            <p:cNvPr id="21" name="组合 77"/>
            <p:cNvGrpSpPr/>
            <p:nvPr/>
          </p:nvGrpSpPr>
          <p:grpSpPr bwMode="auto">
            <a:xfrm>
              <a:off x="5818456" y="2153664"/>
              <a:ext cx="325120" cy="325120"/>
              <a:chOff x="2838310" y="2277105"/>
              <a:chExt cx="1129700" cy="1129700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2838310" y="2277105"/>
                <a:ext cx="1129700" cy="1129700"/>
              </a:xfrm>
              <a:prstGeom prst="roundRect">
                <a:avLst>
                  <a:gd name="adj" fmla="val 5774"/>
                </a:avLst>
              </a:prstGeom>
              <a:gradFill flip="none" rotWithShape="1">
                <a:gsLst>
                  <a:gs pos="100000">
                    <a:srgbClr val="CFCFCF"/>
                  </a:gs>
                  <a:gs pos="5417">
                    <a:schemeClr val="bg1">
                      <a:lumMod val="95000"/>
                    </a:schemeClr>
                  </a:gs>
                  <a:gs pos="62000">
                    <a:srgbClr val="E4E4E4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sx="99000" sy="99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>
                    <a:lumMod val="95000"/>
                  </a:schemeClr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24" name="组合 79"/>
              <p:cNvGrpSpPr/>
              <p:nvPr/>
            </p:nvGrpSpPr>
            <p:grpSpPr bwMode="auto">
              <a:xfrm>
                <a:off x="2993429" y="2432225"/>
                <a:ext cx="819461" cy="819460"/>
                <a:chOff x="4838988" y="2441128"/>
                <a:chExt cx="1171863" cy="1171862"/>
              </a:xfrm>
            </p:grpSpPr>
            <p:sp>
              <p:nvSpPr>
                <p:cNvPr id="25" name="Freeform 156"/>
                <p:cNvSpPr>
                  <a:spLocks noEditPoints="1"/>
                </p:cNvSpPr>
                <p:nvPr/>
              </p:nvSpPr>
              <p:spPr bwMode="auto">
                <a:xfrm>
                  <a:off x="4838988" y="2441128"/>
                  <a:ext cx="1171863" cy="1171862"/>
                </a:xfrm>
                <a:custGeom>
                  <a:avLst/>
                  <a:gdLst>
                    <a:gd name="T0" fmla="*/ 600955 w 39"/>
                    <a:gd name="T1" fmla="*/ 0 h 39"/>
                    <a:gd name="T2" fmla="*/ 0 w 39"/>
                    <a:gd name="T3" fmla="*/ 570907 h 39"/>
                    <a:gd name="T4" fmla="*/ 600955 w 39"/>
                    <a:gd name="T5" fmla="*/ 1171862 h 39"/>
                    <a:gd name="T6" fmla="*/ 1171863 w 39"/>
                    <a:gd name="T7" fmla="*/ 570907 h 39"/>
                    <a:gd name="T8" fmla="*/ 600955 w 39"/>
                    <a:gd name="T9" fmla="*/ 0 h 39"/>
                    <a:gd name="T10" fmla="*/ 600955 w 39"/>
                    <a:gd name="T11" fmla="*/ 1021623 h 39"/>
                    <a:gd name="T12" fmla="*/ 150239 w 39"/>
                    <a:gd name="T13" fmla="*/ 570907 h 39"/>
                    <a:gd name="T14" fmla="*/ 600955 w 39"/>
                    <a:gd name="T15" fmla="*/ 150239 h 39"/>
                    <a:gd name="T16" fmla="*/ 1021624 w 39"/>
                    <a:gd name="T17" fmla="*/ 570907 h 39"/>
                    <a:gd name="T18" fmla="*/ 600955 w 39"/>
                    <a:gd name="T19" fmla="*/ 1021623 h 3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9" h="39">
                      <a:moveTo>
                        <a:pt x="20" y="0"/>
                      </a:moveTo>
                      <a:cubicBezTo>
                        <a:pt x="9" y="0"/>
                        <a:pt x="0" y="9"/>
                        <a:pt x="0" y="19"/>
                      </a:cubicBezTo>
                      <a:cubicBezTo>
                        <a:pt x="0" y="30"/>
                        <a:pt x="9" y="39"/>
                        <a:pt x="20" y="39"/>
                      </a:cubicBezTo>
                      <a:cubicBezTo>
                        <a:pt x="30" y="39"/>
                        <a:pt x="39" y="30"/>
                        <a:pt x="39" y="19"/>
                      </a:cubicBezTo>
                      <a:cubicBezTo>
                        <a:pt x="39" y="9"/>
                        <a:pt x="30" y="0"/>
                        <a:pt x="20" y="0"/>
                      </a:cubicBezTo>
                      <a:close/>
                      <a:moveTo>
                        <a:pt x="20" y="34"/>
                      </a:moveTo>
                      <a:cubicBezTo>
                        <a:pt x="12" y="34"/>
                        <a:pt x="5" y="27"/>
                        <a:pt x="5" y="19"/>
                      </a:cubicBezTo>
                      <a:cubicBezTo>
                        <a:pt x="5" y="11"/>
                        <a:pt x="12" y="5"/>
                        <a:pt x="20" y="5"/>
                      </a:cubicBezTo>
                      <a:cubicBezTo>
                        <a:pt x="27" y="5"/>
                        <a:pt x="34" y="11"/>
                        <a:pt x="34" y="19"/>
                      </a:cubicBezTo>
                      <a:cubicBezTo>
                        <a:pt x="34" y="27"/>
                        <a:pt x="27" y="34"/>
                        <a:pt x="20" y="3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6" name="Oval 157"/>
                <p:cNvSpPr>
                  <a:spLocks noChangeArrowheads="1"/>
                </p:cNvSpPr>
                <p:nvPr/>
              </p:nvSpPr>
              <p:spPr bwMode="auto">
                <a:xfrm>
                  <a:off x="5170167" y="2772305"/>
                  <a:ext cx="509506" cy="509506"/>
                </a:xfrm>
                <a:custGeom>
                  <a:avLst/>
                  <a:gdLst>
                    <a:gd name="T0" fmla="*/ 254753 w 509506"/>
                    <a:gd name="T1" fmla="*/ 0 h 509506"/>
                    <a:gd name="T2" fmla="*/ 509506 w 509506"/>
                    <a:gd name="T3" fmla="*/ 254753 h 509506"/>
                    <a:gd name="T4" fmla="*/ 500690 w 509506"/>
                    <a:gd name="T5" fmla="*/ 317823 h 509506"/>
                    <a:gd name="T6" fmla="*/ 390879 w 509506"/>
                    <a:gd name="T7" fmla="*/ 272798 h 509506"/>
                    <a:gd name="T8" fmla="*/ 233088 w 509506"/>
                    <a:gd name="T9" fmla="*/ 430584 h 509506"/>
                    <a:gd name="T10" fmla="*/ 257129 w 509506"/>
                    <a:gd name="T11" fmla="*/ 509267 h 509506"/>
                    <a:gd name="T12" fmla="*/ 254753 w 509506"/>
                    <a:gd name="T13" fmla="*/ 509506 h 509506"/>
                    <a:gd name="T14" fmla="*/ 0 w 509506"/>
                    <a:gd name="T15" fmla="*/ 254753 h 509506"/>
                    <a:gd name="T16" fmla="*/ 254753 w 509506"/>
                    <a:gd name="T17" fmla="*/ 0 h 509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9506" h="509506">
                      <a:moveTo>
                        <a:pt x="254753" y="0"/>
                      </a:moveTo>
                      <a:cubicBezTo>
                        <a:pt x="395449" y="0"/>
                        <a:pt x="509506" y="114057"/>
                        <a:pt x="509506" y="254753"/>
                      </a:cubicBezTo>
                      <a:cubicBezTo>
                        <a:pt x="509506" y="276604"/>
                        <a:pt x="506755" y="297812"/>
                        <a:pt x="500690" y="317823"/>
                      </a:cubicBezTo>
                      <a:cubicBezTo>
                        <a:pt x="472535" y="289854"/>
                        <a:pt x="433699" y="272798"/>
                        <a:pt x="390879" y="272798"/>
                      </a:cubicBezTo>
                      <a:cubicBezTo>
                        <a:pt x="303733" y="272798"/>
                        <a:pt x="233088" y="343441"/>
                        <a:pt x="233088" y="430584"/>
                      </a:cubicBezTo>
                      <a:cubicBezTo>
                        <a:pt x="233088" y="459791"/>
                        <a:pt x="241024" y="487145"/>
                        <a:pt x="257129" y="509267"/>
                      </a:cubicBezTo>
                      <a:cubicBezTo>
                        <a:pt x="256339" y="509502"/>
                        <a:pt x="255547" y="509506"/>
                        <a:pt x="254753" y="509506"/>
                      </a:cubicBezTo>
                      <a:cubicBezTo>
                        <a:pt x="114057" y="509506"/>
                        <a:pt x="0" y="395449"/>
                        <a:pt x="0" y="254753"/>
                      </a:cubicBezTo>
                      <a:cubicBezTo>
                        <a:pt x="0" y="114057"/>
                        <a:pt x="114057" y="0"/>
                        <a:pt x="2547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600"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27" name="Oval 157"/>
                <p:cNvSpPr>
                  <a:spLocks noChangeArrowheads="1"/>
                </p:cNvSpPr>
                <p:nvPr/>
              </p:nvSpPr>
              <p:spPr bwMode="auto">
                <a:xfrm>
                  <a:off x="5204532" y="2836247"/>
                  <a:ext cx="180020" cy="18002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endParaRPr lang="zh-CN" altLang="en-US" sz="16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TextBox 115"/>
            <p:cNvSpPr txBox="1">
              <a:spLocks noChangeArrowheads="1"/>
            </p:cNvSpPr>
            <p:nvPr/>
          </p:nvSpPr>
          <p:spPr bwMode="auto">
            <a:xfrm>
              <a:off x="6125900" y="2162336"/>
              <a:ext cx="1710321" cy="276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6136886" y="3149737"/>
            <a:ext cx="2017712" cy="323850"/>
            <a:chOff x="5818456" y="3020717"/>
            <a:chExt cx="2017765" cy="325120"/>
          </a:xfrm>
        </p:grpSpPr>
        <p:grpSp>
          <p:nvGrpSpPr>
            <p:cNvPr id="29" name="组合 93"/>
            <p:cNvGrpSpPr/>
            <p:nvPr/>
          </p:nvGrpSpPr>
          <p:grpSpPr bwMode="auto">
            <a:xfrm>
              <a:off x="5818456" y="3020717"/>
              <a:ext cx="325120" cy="325120"/>
              <a:chOff x="5676357" y="3041551"/>
              <a:chExt cx="459645" cy="459645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5676357" y="3041551"/>
                <a:ext cx="459645" cy="459645"/>
              </a:xfrm>
              <a:prstGeom prst="roundRect">
                <a:avLst>
                  <a:gd name="adj" fmla="val 5774"/>
                </a:avLst>
              </a:prstGeom>
              <a:gradFill flip="none" rotWithShape="1">
                <a:gsLst>
                  <a:gs pos="100000">
                    <a:srgbClr val="CFCFCF"/>
                  </a:gs>
                  <a:gs pos="5417">
                    <a:schemeClr val="bg1">
                      <a:lumMod val="95000"/>
                    </a:schemeClr>
                  </a:gs>
                  <a:gs pos="62000">
                    <a:srgbClr val="E4E4E4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sx="99000" sy="99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>
                    <a:lumMod val="95000"/>
                  </a:schemeClr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2" name="Freeform 14"/>
              <p:cNvSpPr/>
              <p:nvPr/>
            </p:nvSpPr>
            <p:spPr bwMode="auto">
              <a:xfrm>
                <a:off x="5784392" y="3081469"/>
                <a:ext cx="243574" cy="379809"/>
              </a:xfrm>
              <a:custGeom>
                <a:avLst/>
                <a:gdLst>
                  <a:gd name="T0" fmla="*/ 237079 w 75"/>
                  <a:gd name="T1" fmla="*/ 61678 h 117"/>
                  <a:gd name="T2" fmla="*/ 201355 w 75"/>
                  <a:gd name="T3" fmla="*/ 0 h 117"/>
                  <a:gd name="T4" fmla="*/ 126658 w 75"/>
                  <a:gd name="T5" fmla="*/ 12985 h 117"/>
                  <a:gd name="T6" fmla="*/ 126658 w 75"/>
                  <a:gd name="T7" fmla="*/ 12985 h 117"/>
                  <a:gd name="T8" fmla="*/ 123411 w 75"/>
                  <a:gd name="T9" fmla="*/ 12985 h 117"/>
                  <a:gd name="T10" fmla="*/ 123411 w 75"/>
                  <a:gd name="T11" fmla="*/ 12985 h 117"/>
                  <a:gd name="T12" fmla="*/ 123411 w 75"/>
                  <a:gd name="T13" fmla="*/ 12985 h 117"/>
                  <a:gd name="T14" fmla="*/ 42219 w 75"/>
                  <a:gd name="T15" fmla="*/ 0 h 117"/>
                  <a:gd name="T16" fmla="*/ 6495 w 75"/>
                  <a:gd name="T17" fmla="*/ 61678 h 117"/>
                  <a:gd name="T18" fmla="*/ 25981 w 75"/>
                  <a:gd name="T19" fmla="*/ 149327 h 117"/>
                  <a:gd name="T20" fmla="*/ 32477 w 75"/>
                  <a:gd name="T21" fmla="*/ 240221 h 117"/>
                  <a:gd name="T22" fmla="*/ 55210 w 75"/>
                  <a:gd name="T23" fmla="*/ 331116 h 117"/>
                  <a:gd name="T24" fmla="*/ 87687 w 75"/>
                  <a:gd name="T25" fmla="*/ 360332 h 117"/>
                  <a:gd name="T26" fmla="*/ 97430 w 75"/>
                  <a:gd name="T27" fmla="*/ 233729 h 117"/>
                  <a:gd name="T28" fmla="*/ 107173 w 75"/>
                  <a:gd name="T29" fmla="*/ 211005 h 117"/>
                  <a:gd name="T30" fmla="*/ 120163 w 75"/>
                  <a:gd name="T31" fmla="*/ 198020 h 117"/>
                  <a:gd name="T32" fmla="*/ 133154 w 75"/>
                  <a:gd name="T33" fmla="*/ 207759 h 117"/>
                  <a:gd name="T34" fmla="*/ 142897 w 75"/>
                  <a:gd name="T35" fmla="*/ 233729 h 117"/>
                  <a:gd name="T36" fmla="*/ 155887 w 75"/>
                  <a:gd name="T37" fmla="*/ 360332 h 117"/>
                  <a:gd name="T38" fmla="*/ 188364 w 75"/>
                  <a:gd name="T39" fmla="*/ 331116 h 117"/>
                  <a:gd name="T40" fmla="*/ 211097 w 75"/>
                  <a:gd name="T41" fmla="*/ 240221 h 117"/>
                  <a:gd name="T42" fmla="*/ 217593 w 75"/>
                  <a:gd name="T43" fmla="*/ 149327 h 117"/>
                  <a:gd name="T44" fmla="*/ 237079 w 75"/>
                  <a:gd name="T45" fmla="*/ 61678 h 11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5" h="117">
                    <a:moveTo>
                      <a:pt x="73" y="19"/>
                    </a:moveTo>
                    <a:cubicBezTo>
                      <a:pt x="70" y="10"/>
                      <a:pt x="67" y="2"/>
                      <a:pt x="62" y="0"/>
                    </a:cubicBezTo>
                    <a:cubicBezTo>
                      <a:pt x="58" y="0"/>
                      <a:pt x="45" y="5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1" y="5"/>
                      <a:pt x="17" y="0"/>
                      <a:pt x="13" y="0"/>
                    </a:cubicBezTo>
                    <a:cubicBezTo>
                      <a:pt x="8" y="2"/>
                      <a:pt x="4" y="10"/>
                      <a:pt x="2" y="19"/>
                    </a:cubicBezTo>
                    <a:cubicBezTo>
                      <a:pt x="0" y="29"/>
                      <a:pt x="4" y="39"/>
                      <a:pt x="8" y="46"/>
                    </a:cubicBezTo>
                    <a:cubicBezTo>
                      <a:pt x="11" y="54"/>
                      <a:pt x="9" y="62"/>
                      <a:pt x="10" y="74"/>
                    </a:cubicBezTo>
                    <a:cubicBezTo>
                      <a:pt x="11" y="87"/>
                      <a:pt x="14" y="92"/>
                      <a:pt x="17" y="102"/>
                    </a:cubicBezTo>
                    <a:cubicBezTo>
                      <a:pt x="20" y="113"/>
                      <a:pt x="29" y="117"/>
                      <a:pt x="27" y="111"/>
                    </a:cubicBezTo>
                    <a:cubicBezTo>
                      <a:pt x="25" y="105"/>
                      <a:pt x="27" y="82"/>
                      <a:pt x="30" y="72"/>
                    </a:cubicBezTo>
                    <a:cubicBezTo>
                      <a:pt x="32" y="69"/>
                      <a:pt x="32" y="66"/>
                      <a:pt x="33" y="65"/>
                    </a:cubicBezTo>
                    <a:cubicBezTo>
                      <a:pt x="34" y="63"/>
                      <a:pt x="35" y="61"/>
                      <a:pt x="37" y="61"/>
                    </a:cubicBezTo>
                    <a:cubicBezTo>
                      <a:pt x="39" y="61"/>
                      <a:pt x="41" y="62"/>
                      <a:pt x="41" y="64"/>
                    </a:cubicBezTo>
                    <a:cubicBezTo>
                      <a:pt x="42" y="65"/>
                      <a:pt x="43" y="68"/>
                      <a:pt x="44" y="72"/>
                    </a:cubicBezTo>
                    <a:cubicBezTo>
                      <a:pt x="48" y="82"/>
                      <a:pt x="50" y="105"/>
                      <a:pt x="48" y="111"/>
                    </a:cubicBezTo>
                    <a:cubicBezTo>
                      <a:pt x="45" y="117"/>
                      <a:pt x="55" y="113"/>
                      <a:pt x="58" y="102"/>
                    </a:cubicBezTo>
                    <a:cubicBezTo>
                      <a:pt x="61" y="92"/>
                      <a:pt x="64" y="87"/>
                      <a:pt x="65" y="74"/>
                    </a:cubicBezTo>
                    <a:cubicBezTo>
                      <a:pt x="66" y="62"/>
                      <a:pt x="64" y="54"/>
                      <a:pt x="67" y="46"/>
                    </a:cubicBezTo>
                    <a:cubicBezTo>
                      <a:pt x="70" y="39"/>
                      <a:pt x="75" y="29"/>
                      <a:pt x="73" y="1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0" name="TextBox 116"/>
            <p:cNvSpPr txBox="1">
              <a:spLocks noChangeArrowheads="1"/>
            </p:cNvSpPr>
            <p:nvPr/>
          </p:nvSpPr>
          <p:spPr bwMode="auto">
            <a:xfrm>
              <a:off x="6125900" y="3029389"/>
              <a:ext cx="1710321" cy="27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6700449" y="3911736"/>
            <a:ext cx="1241425" cy="461665"/>
            <a:chOff x="6382866" y="3873828"/>
            <a:chExt cx="1241150" cy="461088"/>
          </a:xfrm>
        </p:grpSpPr>
        <p:grpSp>
          <p:nvGrpSpPr>
            <p:cNvPr id="34" name="组合 10245"/>
            <p:cNvGrpSpPr/>
            <p:nvPr/>
          </p:nvGrpSpPr>
          <p:grpSpPr bwMode="auto">
            <a:xfrm>
              <a:off x="6382866" y="3944303"/>
              <a:ext cx="325120" cy="325120"/>
              <a:chOff x="5676357" y="3823059"/>
              <a:chExt cx="394243" cy="394243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5676357" y="3823059"/>
                <a:ext cx="394243" cy="394243"/>
              </a:xfrm>
              <a:prstGeom prst="roundRect">
                <a:avLst>
                  <a:gd name="adj" fmla="val 5774"/>
                </a:avLst>
              </a:prstGeom>
              <a:gradFill flip="none" rotWithShape="1">
                <a:gsLst>
                  <a:gs pos="100000">
                    <a:srgbClr val="CFCFCF"/>
                  </a:gs>
                  <a:gs pos="5417">
                    <a:schemeClr val="bg1">
                      <a:lumMod val="95000"/>
                    </a:schemeClr>
                  </a:gs>
                  <a:gs pos="62000">
                    <a:srgbClr val="E4E4E4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sx="99000" sy="99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chemeClr val="bg1">
                    <a:lumMod val="95000"/>
                  </a:schemeClr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35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7" name="Group 25"/>
              <p:cNvGrpSpPr>
                <a:grpSpLocks noChangeAspect="1"/>
              </p:cNvGrpSpPr>
              <p:nvPr/>
            </p:nvGrpSpPr>
            <p:grpSpPr bwMode="auto">
              <a:xfrm>
                <a:off x="5815596" y="3875823"/>
                <a:ext cx="115765" cy="288715"/>
                <a:chOff x="4061" y="1353"/>
                <a:chExt cx="83" cy="207"/>
              </a:xfrm>
              <a:solidFill>
                <a:srgbClr val="28C2A0"/>
              </a:solidFill>
            </p:grpSpPr>
            <p:sp>
              <p:nvSpPr>
                <p:cNvPr id="38" name="Freeform 26"/>
                <p:cNvSpPr/>
                <p:nvPr/>
              </p:nvSpPr>
              <p:spPr bwMode="auto">
                <a:xfrm>
                  <a:off x="4061" y="1391"/>
                  <a:ext cx="83" cy="169"/>
                </a:xfrm>
                <a:custGeom>
                  <a:avLst/>
                  <a:gdLst>
                    <a:gd name="T0" fmla="*/ 35 w 35"/>
                    <a:gd name="T1" fmla="*/ 9 h 72"/>
                    <a:gd name="T2" fmla="*/ 35 w 35"/>
                    <a:gd name="T3" fmla="*/ 8 h 72"/>
                    <a:gd name="T4" fmla="*/ 35 w 35"/>
                    <a:gd name="T5" fmla="*/ 8 h 72"/>
                    <a:gd name="T6" fmla="*/ 21 w 35"/>
                    <a:gd name="T7" fmla="*/ 1 h 72"/>
                    <a:gd name="T8" fmla="*/ 21 w 35"/>
                    <a:gd name="T9" fmla="*/ 1 h 72"/>
                    <a:gd name="T10" fmla="*/ 15 w 35"/>
                    <a:gd name="T11" fmla="*/ 1 h 72"/>
                    <a:gd name="T12" fmla="*/ 0 w 35"/>
                    <a:gd name="T13" fmla="*/ 9 h 72"/>
                    <a:gd name="T14" fmla="*/ 0 w 35"/>
                    <a:gd name="T15" fmla="*/ 31 h 72"/>
                    <a:gd name="T16" fmla="*/ 4 w 35"/>
                    <a:gd name="T17" fmla="*/ 35 h 72"/>
                    <a:gd name="T18" fmla="*/ 7 w 35"/>
                    <a:gd name="T19" fmla="*/ 31 h 72"/>
                    <a:gd name="T20" fmla="*/ 7 w 35"/>
                    <a:gd name="T21" fmla="*/ 14 h 72"/>
                    <a:gd name="T22" fmla="*/ 9 w 35"/>
                    <a:gd name="T23" fmla="*/ 14 h 72"/>
                    <a:gd name="T24" fmla="*/ 9 w 35"/>
                    <a:gd name="T25" fmla="*/ 25 h 72"/>
                    <a:gd name="T26" fmla="*/ 9 w 35"/>
                    <a:gd name="T27" fmla="*/ 34 h 72"/>
                    <a:gd name="T28" fmla="*/ 9 w 35"/>
                    <a:gd name="T29" fmla="*/ 68 h 72"/>
                    <a:gd name="T30" fmla="*/ 13 w 35"/>
                    <a:gd name="T31" fmla="*/ 72 h 72"/>
                    <a:gd name="T32" fmla="*/ 17 w 35"/>
                    <a:gd name="T33" fmla="*/ 68 h 72"/>
                    <a:gd name="T34" fmla="*/ 17 w 35"/>
                    <a:gd name="T35" fmla="*/ 37 h 72"/>
                    <a:gd name="T36" fmla="*/ 18 w 35"/>
                    <a:gd name="T37" fmla="*/ 37 h 72"/>
                    <a:gd name="T38" fmla="*/ 18 w 35"/>
                    <a:gd name="T39" fmla="*/ 68 h 72"/>
                    <a:gd name="T40" fmla="*/ 22 w 35"/>
                    <a:gd name="T41" fmla="*/ 72 h 72"/>
                    <a:gd name="T42" fmla="*/ 26 w 35"/>
                    <a:gd name="T43" fmla="*/ 68 h 72"/>
                    <a:gd name="T44" fmla="*/ 26 w 35"/>
                    <a:gd name="T45" fmla="*/ 34 h 72"/>
                    <a:gd name="T46" fmla="*/ 26 w 35"/>
                    <a:gd name="T47" fmla="*/ 25 h 72"/>
                    <a:gd name="T48" fmla="*/ 26 w 35"/>
                    <a:gd name="T49" fmla="*/ 14 h 72"/>
                    <a:gd name="T50" fmla="*/ 28 w 35"/>
                    <a:gd name="T51" fmla="*/ 14 h 72"/>
                    <a:gd name="T52" fmla="*/ 28 w 35"/>
                    <a:gd name="T53" fmla="*/ 31 h 72"/>
                    <a:gd name="T54" fmla="*/ 31 w 35"/>
                    <a:gd name="T55" fmla="*/ 35 h 72"/>
                    <a:gd name="T56" fmla="*/ 35 w 35"/>
                    <a:gd name="T57" fmla="*/ 31 h 72"/>
                    <a:gd name="T58" fmla="*/ 35 w 35"/>
                    <a:gd name="T59" fmla="*/ 9 h 72"/>
                    <a:gd name="T60" fmla="*/ 35 w 35"/>
                    <a:gd name="T61" fmla="*/ 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35" h="72">
                      <a:moveTo>
                        <a:pt x="35" y="9"/>
                      </a:moveTo>
                      <a:cubicBezTo>
                        <a:pt x="35" y="9"/>
                        <a:pt x="35" y="9"/>
                        <a:pt x="35" y="8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4" y="2"/>
                        <a:pt x="25" y="1"/>
                        <a:pt x="21" y="1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0" y="0"/>
                        <a:pt x="0" y="9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33"/>
                        <a:pt x="2" y="35"/>
                        <a:pt x="4" y="35"/>
                      </a:cubicBezTo>
                      <a:cubicBezTo>
                        <a:pt x="6" y="35"/>
                        <a:pt x="7" y="33"/>
                        <a:pt x="7" y="31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34"/>
                        <a:pt x="9" y="34"/>
                        <a:pt x="9" y="34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9" y="70"/>
                        <a:pt x="11" y="72"/>
                        <a:pt x="13" y="72"/>
                      </a:cubicBezTo>
                      <a:cubicBezTo>
                        <a:pt x="15" y="72"/>
                        <a:pt x="17" y="70"/>
                        <a:pt x="17" y="68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18" y="68"/>
                        <a:pt x="18" y="68"/>
                        <a:pt x="18" y="68"/>
                      </a:cubicBezTo>
                      <a:cubicBezTo>
                        <a:pt x="18" y="70"/>
                        <a:pt x="20" y="72"/>
                        <a:pt x="22" y="72"/>
                      </a:cubicBezTo>
                      <a:cubicBezTo>
                        <a:pt x="25" y="72"/>
                        <a:pt x="26" y="70"/>
                        <a:pt x="26" y="68"/>
                      </a:cubicBezTo>
                      <a:cubicBezTo>
                        <a:pt x="26" y="34"/>
                        <a:pt x="26" y="34"/>
                        <a:pt x="26" y="34"/>
                      </a:cubicBezTo>
                      <a:cubicBezTo>
                        <a:pt x="26" y="25"/>
                        <a:pt x="26" y="25"/>
                        <a:pt x="26" y="25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28" y="33"/>
                        <a:pt x="29" y="35"/>
                        <a:pt x="31" y="35"/>
                      </a:cubicBezTo>
                      <a:cubicBezTo>
                        <a:pt x="33" y="35"/>
                        <a:pt x="35" y="33"/>
                        <a:pt x="35" y="31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9"/>
                        <a:pt x="35" y="9"/>
                        <a:pt x="35" y="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9" name="Oval 27"/>
                <p:cNvSpPr>
                  <a:spLocks noChangeArrowheads="1"/>
                </p:cNvSpPr>
                <p:nvPr/>
              </p:nvSpPr>
              <p:spPr bwMode="auto">
                <a:xfrm>
                  <a:off x="4085" y="1353"/>
                  <a:ext cx="35" cy="3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5" name="TextBox 117"/>
            <p:cNvSpPr txBox="1">
              <a:spLocks noChangeArrowheads="1"/>
            </p:cNvSpPr>
            <p:nvPr/>
          </p:nvSpPr>
          <p:spPr bwMode="auto">
            <a:xfrm>
              <a:off x="6697667" y="3873828"/>
              <a:ext cx="926349" cy="46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点击添加标题</a:t>
              </a:r>
            </a:p>
          </p:txBody>
        </p:sp>
      </p:grpSp>
      <p:sp>
        <p:nvSpPr>
          <p:cNvPr id="40" name="TextBox 47"/>
          <p:cNvSpPr txBox="1">
            <a:spLocks noChangeArrowheads="1"/>
          </p:cNvSpPr>
          <p:nvPr/>
        </p:nvSpPr>
        <p:spPr bwMode="auto">
          <a:xfrm>
            <a:off x="533012" y="1486038"/>
            <a:ext cx="43275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图片的修改方法是：在图片上右击，选择更改图片，这样不会丢失动画效果。图片的修改方法是：在图片上右击，选择更改图片，这样不会丢失动画效果。</a:t>
            </a:r>
          </a:p>
          <a:p>
            <a:endParaRPr lang="zh-CN" alt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TextBox 47"/>
          <p:cNvSpPr txBox="1">
            <a:spLocks noChangeArrowheads="1"/>
          </p:cNvSpPr>
          <p:nvPr/>
        </p:nvSpPr>
        <p:spPr bwMode="auto">
          <a:xfrm>
            <a:off x="533012" y="2392500"/>
            <a:ext cx="43275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图片的修改方法是：在图片上右击，选择更改图片，这样不会丢失动画效果。图片的修改方法是：在图片上右击，选择更改图片，这样不会丢失动画效果。</a:t>
            </a:r>
          </a:p>
          <a:p>
            <a:endParaRPr lang="zh-CN" alt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TextBox 47"/>
          <p:cNvSpPr txBox="1">
            <a:spLocks noChangeArrowheads="1"/>
          </p:cNvSpPr>
          <p:nvPr/>
        </p:nvSpPr>
        <p:spPr bwMode="auto">
          <a:xfrm>
            <a:off x="533012" y="3298963"/>
            <a:ext cx="43275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图片的修改方法是：在图片上右击，选择更改图片，这样不会丢失动画效果。图片的修改方法是：在图片上右击，选择更改图片，这样不会丢失动画效果。</a:t>
            </a:r>
          </a:p>
          <a:p>
            <a:endParaRPr lang="zh-CN" alt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TextBox 47"/>
          <p:cNvSpPr txBox="1">
            <a:spLocks noChangeArrowheads="1"/>
          </p:cNvSpPr>
          <p:nvPr/>
        </p:nvSpPr>
        <p:spPr bwMode="auto">
          <a:xfrm>
            <a:off x="533012" y="4203838"/>
            <a:ext cx="43275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图片的修改方法是：在图片上右击，选择更改图片，这样不会丢失动画效果。图片的修改方法是：在图片上右击，选择更改图片，这样不会丢失动画效果。</a:t>
            </a:r>
          </a:p>
          <a:p>
            <a:endParaRPr lang="zh-CN" alt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72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401224" y="1717861"/>
            <a:ext cx="23786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单击此处添加简短说明，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添加简短说明文字，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此项的具体说明文字添加此处。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401224" y="3341487"/>
            <a:ext cx="23786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单击此处添加简短说明，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添加简短说明文字，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此项的具体说明文字添加此处。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03678" y="136225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点击输入标题文本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03678" y="299647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点击输入标题文本</a:t>
            </a:r>
          </a:p>
        </p:txBody>
      </p:sp>
      <p:sp>
        <p:nvSpPr>
          <p:cNvPr id="58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117748" y="2527782"/>
            <a:ext cx="23786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单击此处添加简短说明，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添加简短说明文字，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此项的具体说明文字添加此处。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56177" y="216306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点击输入标题文本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3464073" y="985642"/>
            <a:ext cx="1354818" cy="1354818"/>
            <a:chOff x="1369994" y="2067694"/>
            <a:chExt cx="1584176" cy="1584176"/>
          </a:xfrm>
          <a:solidFill>
            <a:schemeClr val="accent1"/>
          </a:solidFill>
        </p:grpSpPr>
        <p:sp>
          <p:nvSpPr>
            <p:cNvPr id="61" name="菱形 60"/>
            <p:cNvSpPr/>
            <p:nvPr/>
          </p:nvSpPr>
          <p:spPr>
            <a:xfrm>
              <a:off x="1369994" y="2067694"/>
              <a:ext cx="1584176" cy="158417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1634258" y="2679842"/>
              <a:ext cx="1055648" cy="35988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输入文本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269495" y="1802284"/>
            <a:ext cx="1354818" cy="1354818"/>
            <a:chOff x="3029144" y="1491630"/>
            <a:chExt cx="1584176" cy="1584176"/>
          </a:xfrm>
          <a:solidFill>
            <a:schemeClr val="accent2"/>
          </a:solidFill>
        </p:grpSpPr>
        <p:sp>
          <p:nvSpPr>
            <p:cNvPr id="64" name="菱形 63"/>
            <p:cNvSpPr/>
            <p:nvPr/>
          </p:nvSpPr>
          <p:spPr>
            <a:xfrm>
              <a:off x="3029144" y="1491630"/>
              <a:ext cx="1584176" cy="158417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flipH="1">
              <a:off x="3319581" y="2103778"/>
              <a:ext cx="1055648" cy="35988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输入文本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464073" y="2618926"/>
            <a:ext cx="1354818" cy="1354818"/>
            <a:chOff x="4577170" y="2067694"/>
            <a:chExt cx="1584176" cy="1584176"/>
          </a:xfrm>
          <a:solidFill>
            <a:schemeClr val="accent3"/>
          </a:solidFill>
        </p:grpSpPr>
        <p:sp>
          <p:nvSpPr>
            <p:cNvPr id="67" name="菱形 66"/>
            <p:cNvSpPr/>
            <p:nvPr/>
          </p:nvSpPr>
          <p:spPr>
            <a:xfrm>
              <a:off x="4577170" y="2067694"/>
              <a:ext cx="1584176" cy="158417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 flipH="1">
              <a:off x="4841434" y="2679842"/>
              <a:ext cx="1055648" cy="35988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输入文本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269495" y="3435569"/>
            <a:ext cx="1354818" cy="1354818"/>
            <a:chOff x="6145277" y="1491630"/>
            <a:chExt cx="1584176" cy="1584176"/>
          </a:xfrm>
          <a:solidFill>
            <a:schemeClr val="accent4"/>
          </a:solidFill>
        </p:grpSpPr>
        <p:sp>
          <p:nvSpPr>
            <p:cNvPr id="70" name="菱形 69"/>
            <p:cNvSpPr/>
            <p:nvPr/>
          </p:nvSpPr>
          <p:spPr>
            <a:xfrm>
              <a:off x="6145277" y="1491630"/>
              <a:ext cx="1584176" cy="158417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flipH="1">
              <a:off x="6383367" y="2103778"/>
              <a:ext cx="1107998" cy="35988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输入文本</a:t>
              </a:r>
            </a:p>
          </p:txBody>
        </p:sp>
      </p:grpSp>
      <p:cxnSp>
        <p:nvCxnSpPr>
          <p:cNvPr id="72" name="直接连接符 71"/>
          <p:cNvCxnSpPr>
            <a:stCxn id="61" idx="1"/>
          </p:cNvCxnSpPr>
          <p:nvPr/>
        </p:nvCxnSpPr>
        <p:spPr>
          <a:xfrm flipH="1">
            <a:off x="1259633" y="1663051"/>
            <a:ext cx="2204441" cy="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1259633" y="3296335"/>
            <a:ext cx="2204441" cy="0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624314" y="2479693"/>
            <a:ext cx="2240151" cy="0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70" idx="3"/>
          </p:cNvCxnSpPr>
          <p:nvPr/>
        </p:nvCxnSpPr>
        <p:spPr>
          <a:xfrm>
            <a:off x="5624314" y="4112978"/>
            <a:ext cx="2260055" cy="0"/>
          </a:xfrm>
          <a:prstGeom prst="line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153752" y="4158462"/>
            <a:ext cx="237868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单击此处添加简短说明，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添加简短说明文字，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此项的具体说明文字添加此处。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156177" y="3793747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点击输入标题文本</a:t>
            </a:r>
          </a:p>
        </p:txBody>
      </p:sp>
    </p:spTree>
    <p:extLst>
      <p:ext uri="{BB962C8B-B14F-4D97-AF65-F5344CB8AC3E}">
        <p14:creationId xmlns:p14="http://schemas.microsoft.com/office/powerpoint/2010/main" val="290584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56" grpId="0"/>
      <p:bldP spid="57" grpId="0"/>
      <p:bldP spid="58" grpId="0"/>
      <p:bldP spid="59" grpId="0"/>
      <p:bldP spid="76" grpId="0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968213" y="1322718"/>
            <a:ext cx="1791876" cy="2500583"/>
            <a:chOff x="1290951" y="1763078"/>
            <a:chExt cx="2389168" cy="3333082"/>
          </a:xfrm>
        </p:grpSpPr>
        <p:cxnSp>
          <p:nvCxnSpPr>
            <p:cNvPr id="50" name="直接连接符 49"/>
            <p:cNvCxnSpPr/>
            <p:nvPr/>
          </p:nvCxnSpPr>
          <p:spPr>
            <a:xfrm>
              <a:off x="2876092" y="2669410"/>
              <a:ext cx="701749" cy="0"/>
            </a:xfrm>
            <a:prstGeom prst="line">
              <a:avLst/>
            </a:prstGeom>
            <a:ln w="3175">
              <a:solidFill>
                <a:schemeClr val="accent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31"/>
            <p:cNvSpPr txBox="1"/>
            <p:nvPr/>
          </p:nvSpPr>
          <p:spPr>
            <a:xfrm>
              <a:off x="2876092" y="2797000"/>
              <a:ext cx="756938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0.53%</a:t>
              </a:r>
            </a:p>
          </p:txBody>
        </p:sp>
        <p:grpSp>
          <p:nvGrpSpPr>
            <p:cNvPr id="3" name="组合 51"/>
            <p:cNvGrpSpPr/>
            <p:nvPr/>
          </p:nvGrpSpPr>
          <p:grpSpPr>
            <a:xfrm>
              <a:off x="2105864" y="1763078"/>
              <a:ext cx="759342" cy="1802032"/>
              <a:chOff x="2087765" y="1763078"/>
              <a:chExt cx="759342" cy="1802032"/>
            </a:xfrm>
          </p:grpSpPr>
          <p:sp>
            <p:nvSpPr>
              <p:cNvPr id="62" name="任意多边形: 形状 61"/>
              <p:cNvSpPr>
                <a:spLocks/>
              </p:cNvSpPr>
              <p:nvPr/>
            </p:nvSpPr>
            <p:spPr bwMode="auto">
              <a:xfrm>
                <a:off x="2087765" y="1763078"/>
                <a:ext cx="759342" cy="1791399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任意多边形: 形状 62"/>
              <p:cNvSpPr>
                <a:spLocks/>
              </p:cNvSpPr>
              <p:nvPr/>
            </p:nvSpPr>
            <p:spPr bwMode="auto">
              <a:xfrm>
                <a:off x="2087765" y="2669410"/>
                <a:ext cx="759342" cy="895700"/>
              </a:xfrm>
              <a:custGeom>
                <a:avLst/>
                <a:gdLst>
                  <a:gd name="connsiteX0" fmla="*/ 619693 w 759342"/>
                  <a:gd name="connsiteY0" fmla="*/ 0 h 895700"/>
                  <a:gd name="connsiteX1" fmla="*/ 759342 w 759342"/>
                  <a:gd name="connsiteY1" fmla="*/ 0 h 895700"/>
                  <a:gd name="connsiteX2" fmla="*/ 759342 w 759342"/>
                  <a:gd name="connsiteY2" fmla="*/ 9434 h 895700"/>
                  <a:gd name="connsiteX3" fmla="*/ 759342 w 759342"/>
                  <a:gd name="connsiteY3" fmla="*/ 81819 h 895700"/>
                  <a:gd name="connsiteX4" fmla="*/ 689518 w 759342"/>
                  <a:gd name="connsiteY4" fmla="*/ 150357 h 895700"/>
                  <a:gd name="connsiteX5" fmla="*/ 619693 w 759342"/>
                  <a:gd name="connsiteY5" fmla="*/ 81819 h 895700"/>
                  <a:gd name="connsiteX6" fmla="*/ 619693 w 759342"/>
                  <a:gd name="connsiteY6" fmla="*/ 23255 h 895700"/>
                  <a:gd name="connsiteX7" fmla="*/ 174561 w 759342"/>
                  <a:gd name="connsiteY7" fmla="*/ 0 h 895700"/>
                  <a:gd name="connsiteX8" fmla="*/ 584781 w 759342"/>
                  <a:gd name="connsiteY8" fmla="*/ 0 h 895700"/>
                  <a:gd name="connsiteX9" fmla="*/ 584781 w 759342"/>
                  <a:gd name="connsiteY9" fmla="*/ 28425 h 895700"/>
                  <a:gd name="connsiteX10" fmla="*/ 584781 w 759342"/>
                  <a:gd name="connsiteY10" fmla="*/ 116088 h 895700"/>
                  <a:gd name="connsiteX11" fmla="*/ 584781 w 759342"/>
                  <a:gd name="connsiteY11" fmla="*/ 150357 h 895700"/>
                  <a:gd name="connsiteX12" fmla="*/ 584781 w 759342"/>
                  <a:gd name="connsiteY12" fmla="*/ 801461 h 895700"/>
                  <a:gd name="connsiteX13" fmla="*/ 488772 w 759342"/>
                  <a:gd name="connsiteY13" fmla="*/ 895700 h 895700"/>
                  <a:gd name="connsiteX14" fmla="*/ 392764 w 759342"/>
                  <a:gd name="connsiteY14" fmla="*/ 801461 h 895700"/>
                  <a:gd name="connsiteX15" fmla="*/ 392764 w 759342"/>
                  <a:gd name="connsiteY15" fmla="*/ 150357 h 895700"/>
                  <a:gd name="connsiteX16" fmla="*/ 357851 w 759342"/>
                  <a:gd name="connsiteY16" fmla="*/ 150357 h 895700"/>
                  <a:gd name="connsiteX17" fmla="*/ 357851 w 759342"/>
                  <a:gd name="connsiteY17" fmla="*/ 801461 h 895700"/>
                  <a:gd name="connsiteX18" fmla="*/ 270571 w 759342"/>
                  <a:gd name="connsiteY18" fmla="*/ 895700 h 895700"/>
                  <a:gd name="connsiteX19" fmla="*/ 174561 w 759342"/>
                  <a:gd name="connsiteY19" fmla="*/ 801461 h 895700"/>
                  <a:gd name="connsiteX20" fmla="*/ 174561 w 759342"/>
                  <a:gd name="connsiteY20" fmla="*/ 150357 h 895700"/>
                  <a:gd name="connsiteX21" fmla="*/ 174561 w 759342"/>
                  <a:gd name="connsiteY21" fmla="*/ 116088 h 895700"/>
                  <a:gd name="connsiteX22" fmla="*/ 174561 w 759342"/>
                  <a:gd name="connsiteY22" fmla="*/ 4046 h 895700"/>
                  <a:gd name="connsiteX23" fmla="*/ 0 w 759342"/>
                  <a:gd name="connsiteY23" fmla="*/ 0 h 895700"/>
                  <a:gd name="connsiteX24" fmla="*/ 139649 w 759342"/>
                  <a:gd name="connsiteY24" fmla="*/ 0 h 895700"/>
                  <a:gd name="connsiteX25" fmla="*/ 139649 w 759342"/>
                  <a:gd name="connsiteY25" fmla="*/ 2640 h 895700"/>
                  <a:gd name="connsiteX26" fmla="*/ 139649 w 759342"/>
                  <a:gd name="connsiteY26" fmla="*/ 81819 h 895700"/>
                  <a:gd name="connsiteX27" fmla="*/ 69824 w 759342"/>
                  <a:gd name="connsiteY27" fmla="*/ 150357 h 895700"/>
                  <a:gd name="connsiteX28" fmla="*/ 0 w 759342"/>
                  <a:gd name="connsiteY28" fmla="*/ 81819 h 895700"/>
                  <a:gd name="connsiteX29" fmla="*/ 0 w 759342"/>
                  <a:gd name="connsiteY29" fmla="*/ 30416 h 89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59342" h="895700">
                    <a:moveTo>
                      <a:pt x="619693" y="0"/>
                    </a:moveTo>
                    <a:lnTo>
                      <a:pt x="759342" y="0"/>
                    </a:lnTo>
                    <a:lnTo>
                      <a:pt x="759342" y="9434"/>
                    </a:lnTo>
                    <a:cubicBezTo>
                      <a:pt x="759342" y="32023"/>
                      <a:pt x="759342" y="56118"/>
                      <a:pt x="759342" y="81819"/>
                    </a:cubicBezTo>
                    <a:cubicBezTo>
                      <a:pt x="759342" y="124655"/>
                      <a:pt x="724430" y="150357"/>
                      <a:pt x="689518" y="150357"/>
                    </a:cubicBezTo>
                    <a:cubicBezTo>
                      <a:pt x="645877" y="150357"/>
                      <a:pt x="619693" y="124655"/>
                      <a:pt x="619693" y="81819"/>
                    </a:cubicBezTo>
                    <a:cubicBezTo>
                      <a:pt x="619693" y="81819"/>
                      <a:pt x="619693" y="81819"/>
                      <a:pt x="619693" y="23255"/>
                    </a:cubicBezTo>
                    <a:close/>
                    <a:moveTo>
                      <a:pt x="174561" y="0"/>
                    </a:moveTo>
                    <a:lnTo>
                      <a:pt x="584781" y="0"/>
                    </a:lnTo>
                    <a:lnTo>
                      <a:pt x="584781" y="28425"/>
                    </a:lnTo>
                    <a:cubicBezTo>
                      <a:pt x="584781" y="53842"/>
                      <a:pt x="584781" y="82890"/>
                      <a:pt x="584781" y="116088"/>
                    </a:cubicBezTo>
                    <a:cubicBezTo>
                      <a:pt x="584781" y="116088"/>
                      <a:pt x="584781" y="116088"/>
                      <a:pt x="584781" y="150357"/>
                    </a:cubicBezTo>
                    <a:cubicBezTo>
                      <a:pt x="584781" y="150357"/>
                      <a:pt x="584781" y="150357"/>
                      <a:pt x="584781" y="801461"/>
                    </a:cubicBezTo>
                    <a:cubicBezTo>
                      <a:pt x="584781" y="852864"/>
                      <a:pt x="541140" y="895700"/>
                      <a:pt x="488772" y="895700"/>
                    </a:cubicBezTo>
                    <a:cubicBezTo>
                      <a:pt x="436404" y="895700"/>
                      <a:pt x="392764" y="852864"/>
                      <a:pt x="392764" y="801461"/>
                    </a:cubicBezTo>
                    <a:cubicBezTo>
                      <a:pt x="392764" y="801461"/>
                      <a:pt x="392764" y="801461"/>
                      <a:pt x="392764" y="150357"/>
                    </a:cubicBezTo>
                    <a:cubicBezTo>
                      <a:pt x="392764" y="150357"/>
                      <a:pt x="392764" y="150357"/>
                      <a:pt x="357851" y="150357"/>
                    </a:cubicBezTo>
                    <a:cubicBezTo>
                      <a:pt x="357851" y="150357"/>
                      <a:pt x="357851" y="150357"/>
                      <a:pt x="357851" y="801461"/>
                    </a:cubicBezTo>
                    <a:cubicBezTo>
                      <a:pt x="357851" y="852864"/>
                      <a:pt x="322939" y="895700"/>
                      <a:pt x="270571" y="895700"/>
                    </a:cubicBezTo>
                    <a:cubicBezTo>
                      <a:pt x="218202" y="895700"/>
                      <a:pt x="174561" y="852864"/>
                      <a:pt x="174561" y="801461"/>
                    </a:cubicBezTo>
                    <a:cubicBezTo>
                      <a:pt x="174561" y="801461"/>
                      <a:pt x="174561" y="801461"/>
                      <a:pt x="174561" y="150357"/>
                    </a:cubicBezTo>
                    <a:cubicBezTo>
                      <a:pt x="174561" y="150357"/>
                      <a:pt x="174561" y="150357"/>
                      <a:pt x="174561" y="116088"/>
                    </a:cubicBezTo>
                    <a:cubicBezTo>
                      <a:pt x="174561" y="116088"/>
                      <a:pt x="174561" y="116088"/>
                      <a:pt x="174561" y="4046"/>
                    </a:cubicBezTo>
                    <a:close/>
                    <a:moveTo>
                      <a:pt x="0" y="0"/>
                    </a:moveTo>
                    <a:lnTo>
                      <a:pt x="139649" y="0"/>
                    </a:lnTo>
                    <a:lnTo>
                      <a:pt x="139649" y="2640"/>
                    </a:lnTo>
                    <a:cubicBezTo>
                      <a:pt x="139649" y="25597"/>
                      <a:pt x="139649" y="51834"/>
                      <a:pt x="139649" y="81819"/>
                    </a:cubicBezTo>
                    <a:cubicBezTo>
                      <a:pt x="139649" y="124655"/>
                      <a:pt x="113465" y="150357"/>
                      <a:pt x="69824" y="150357"/>
                    </a:cubicBezTo>
                    <a:cubicBezTo>
                      <a:pt x="34913" y="150357"/>
                      <a:pt x="0" y="124655"/>
                      <a:pt x="0" y="81819"/>
                    </a:cubicBezTo>
                    <a:cubicBezTo>
                      <a:pt x="0" y="81819"/>
                      <a:pt x="0" y="81819"/>
                      <a:pt x="0" y="30416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52"/>
            <p:cNvGrpSpPr/>
            <p:nvPr/>
          </p:nvGrpSpPr>
          <p:grpSpPr>
            <a:xfrm>
              <a:off x="1908154" y="4899188"/>
              <a:ext cx="1154762" cy="196972"/>
              <a:chOff x="1890055" y="5414727"/>
              <a:chExt cx="1154762" cy="196972"/>
            </a:xfrm>
          </p:grpSpPr>
          <p:sp>
            <p:nvSpPr>
              <p:cNvPr id="57" name="任意多边形: 形状 56"/>
              <p:cNvSpPr/>
              <p:nvPr/>
            </p:nvSpPr>
            <p:spPr>
              <a:xfrm>
                <a:off x="1890055" y="5414727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2127113" y="5414727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2364171" y="5414727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2601229" y="5414727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2838287" y="5414727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组合 53"/>
            <p:cNvGrpSpPr/>
            <p:nvPr/>
          </p:nvGrpSpPr>
          <p:grpSpPr>
            <a:xfrm>
              <a:off x="1290951" y="3850195"/>
              <a:ext cx="2389168" cy="921807"/>
              <a:chOff x="1277781" y="4035764"/>
              <a:chExt cx="2389168" cy="921807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277782" y="4488522"/>
                <a:ext cx="2389166" cy="469049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1277781" y="4035764"/>
                <a:ext cx="2389168" cy="452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6" name="组合 4"/>
          <p:cNvGrpSpPr/>
          <p:nvPr/>
        </p:nvGrpSpPr>
        <p:grpSpPr>
          <a:xfrm>
            <a:off x="2773446" y="1322718"/>
            <a:ext cx="1791876" cy="2500583"/>
            <a:chOff x="3697928" y="1763078"/>
            <a:chExt cx="2389168" cy="3333082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5113935" y="3166389"/>
              <a:ext cx="701749" cy="0"/>
            </a:xfrm>
            <a:prstGeom prst="line">
              <a:avLst/>
            </a:prstGeom>
            <a:ln w="3175">
              <a:solidFill>
                <a:schemeClr val="accent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8"/>
            <p:cNvSpPr txBox="1"/>
            <p:nvPr/>
          </p:nvSpPr>
          <p:spPr>
            <a:xfrm>
              <a:off x="5110934" y="3294128"/>
              <a:ext cx="750526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0.20%</a:t>
              </a:r>
            </a:p>
          </p:txBody>
        </p:sp>
        <p:grpSp>
          <p:nvGrpSpPr>
            <p:cNvPr id="7" name="组合 37"/>
            <p:cNvGrpSpPr/>
            <p:nvPr/>
          </p:nvGrpSpPr>
          <p:grpSpPr>
            <a:xfrm>
              <a:off x="4512841" y="1763078"/>
              <a:ext cx="759342" cy="1802032"/>
              <a:chOff x="4481862" y="1763078"/>
              <a:chExt cx="759342" cy="1802032"/>
            </a:xfrm>
          </p:grpSpPr>
          <p:sp>
            <p:nvSpPr>
              <p:cNvPr id="48" name="任意多边形: 形状 47"/>
              <p:cNvSpPr>
                <a:spLocks/>
              </p:cNvSpPr>
              <p:nvPr/>
            </p:nvSpPr>
            <p:spPr bwMode="auto">
              <a:xfrm>
                <a:off x="4656423" y="3166389"/>
                <a:ext cx="410220" cy="398721"/>
              </a:xfrm>
              <a:custGeom>
                <a:avLst/>
                <a:gdLst>
                  <a:gd name="connsiteX0" fmla="*/ 218203 w 410220"/>
                  <a:gd name="connsiteY0" fmla="*/ 0 h 398721"/>
                  <a:gd name="connsiteX1" fmla="*/ 410220 w 410220"/>
                  <a:gd name="connsiteY1" fmla="*/ 0 h 398721"/>
                  <a:gd name="connsiteX2" fmla="*/ 410220 w 410220"/>
                  <a:gd name="connsiteY2" fmla="*/ 2615 h 398721"/>
                  <a:gd name="connsiteX3" fmla="*/ 410220 w 410220"/>
                  <a:gd name="connsiteY3" fmla="*/ 304482 h 398721"/>
                  <a:gd name="connsiteX4" fmla="*/ 314211 w 410220"/>
                  <a:gd name="connsiteY4" fmla="*/ 398721 h 398721"/>
                  <a:gd name="connsiteX5" fmla="*/ 218203 w 410220"/>
                  <a:gd name="connsiteY5" fmla="*/ 304482 h 398721"/>
                  <a:gd name="connsiteX6" fmla="*/ 218203 w 410220"/>
                  <a:gd name="connsiteY6" fmla="*/ 29798 h 398721"/>
                  <a:gd name="connsiteX7" fmla="*/ 0 w 410220"/>
                  <a:gd name="connsiteY7" fmla="*/ 0 h 398721"/>
                  <a:gd name="connsiteX8" fmla="*/ 183290 w 410220"/>
                  <a:gd name="connsiteY8" fmla="*/ 0 h 398721"/>
                  <a:gd name="connsiteX9" fmla="*/ 183290 w 410220"/>
                  <a:gd name="connsiteY9" fmla="*/ 2615 h 398721"/>
                  <a:gd name="connsiteX10" fmla="*/ 183290 w 410220"/>
                  <a:gd name="connsiteY10" fmla="*/ 304482 h 398721"/>
                  <a:gd name="connsiteX11" fmla="*/ 96010 w 410220"/>
                  <a:gd name="connsiteY11" fmla="*/ 398721 h 398721"/>
                  <a:gd name="connsiteX12" fmla="*/ 0 w 410220"/>
                  <a:gd name="connsiteY12" fmla="*/ 304482 h 398721"/>
                  <a:gd name="connsiteX13" fmla="*/ 0 w 410220"/>
                  <a:gd name="connsiteY13" fmla="*/ 2979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10220" h="398721">
                    <a:moveTo>
                      <a:pt x="218203" y="0"/>
                    </a:moveTo>
                    <a:lnTo>
                      <a:pt x="410220" y="0"/>
                    </a:lnTo>
                    <a:lnTo>
                      <a:pt x="410220" y="2615"/>
                    </a:lnTo>
                    <a:cubicBezTo>
                      <a:pt x="410220" y="83209"/>
                      <a:pt x="410220" y="182400"/>
                      <a:pt x="410220" y="304482"/>
                    </a:cubicBezTo>
                    <a:cubicBezTo>
                      <a:pt x="410220" y="355885"/>
                      <a:pt x="366579" y="398721"/>
                      <a:pt x="314211" y="398721"/>
                    </a:cubicBezTo>
                    <a:cubicBezTo>
                      <a:pt x="261843" y="398721"/>
                      <a:pt x="218203" y="355885"/>
                      <a:pt x="218203" y="304482"/>
                    </a:cubicBezTo>
                    <a:cubicBezTo>
                      <a:pt x="218203" y="304482"/>
                      <a:pt x="218203" y="304482"/>
                      <a:pt x="218203" y="29798"/>
                    </a:cubicBezTo>
                    <a:close/>
                    <a:moveTo>
                      <a:pt x="0" y="0"/>
                    </a:moveTo>
                    <a:lnTo>
                      <a:pt x="183290" y="0"/>
                    </a:lnTo>
                    <a:lnTo>
                      <a:pt x="183290" y="2615"/>
                    </a:lnTo>
                    <a:cubicBezTo>
                      <a:pt x="183290" y="83209"/>
                      <a:pt x="183290" y="182400"/>
                      <a:pt x="183290" y="304482"/>
                    </a:cubicBezTo>
                    <a:cubicBezTo>
                      <a:pt x="183290" y="355885"/>
                      <a:pt x="148378" y="398721"/>
                      <a:pt x="96010" y="398721"/>
                    </a:cubicBezTo>
                    <a:cubicBezTo>
                      <a:pt x="43641" y="398721"/>
                      <a:pt x="0" y="355885"/>
                      <a:pt x="0" y="304482"/>
                    </a:cubicBezTo>
                    <a:cubicBezTo>
                      <a:pt x="0" y="304482"/>
                      <a:pt x="0" y="304482"/>
                      <a:pt x="0" y="29798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任意多边形: 形状 48"/>
              <p:cNvSpPr>
                <a:spLocks/>
              </p:cNvSpPr>
              <p:nvPr/>
            </p:nvSpPr>
            <p:spPr bwMode="auto">
              <a:xfrm>
                <a:off x="4481862" y="1763078"/>
                <a:ext cx="759342" cy="1791399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2"/>
                </a:solidFill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组合 38"/>
            <p:cNvGrpSpPr/>
            <p:nvPr/>
          </p:nvGrpSpPr>
          <p:grpSpPr>
            <a:xfrm>
              <a:off x="4315131" y="4899188"/>
              <a:ext cx="1154762" cy="196972"/>
              <a:chOff x="4284152" y="5414727"/>
              <a:chExt cx="1154762" cy="196972"/>
            </a:xfrm>
          </p:grpSpPr>
          <p:sp>
            <p:nvSpPr>
              <p:cNvPr id="43" name="任意多边形: 形状 42"/>
              <p:cNvSpPr/>
              <p:nvPr/>
            </p:nvSpPr>
            <p:spPr>
              <a:xfrm>
                <a:off x="4284152" y="5414727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4521210" y="5414727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4758268" y="5414727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4995326" y="5414727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solidFill>
                <a:schemeClr val="accent2">
                  <a:lumMod val="100000"/>
                </a:schemeClr>
              </a:solidFill>
              <a:ln w="3175"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5232384" y="5414727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39"/>
            <p:cNvGrpSpPr/>
            <p:nvPr/>
          </p:nvGrpSpPr>
          <p:grpSpPr>
            <a:xfrm>
              <a:off x="3697928" y="3850195"/>
              <a:ext cx="2389168" cy="921807"/>
              <a:chOff x="1277781" y="4035764"/>
              <a:chExt cx="2389168" cy="921807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277782" y="4488522"/>
                <a:ext cx="2389166" cy="469049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277781" y="4035764"/>
                <a:ext cx="2389168" cy="452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12" name="组合 5"/>
          <p:cNvGrpSpPr/>
          <p:nvPr/>
        </p:nvGrpSpPr>
        <p:grpSpPr>
          <a:xfrm>
            <a:off x="4578678" y="1322717"/>
            <a:ext cx="1791876" cy="2500582"/>
            <a:chOff x="6104905" y="1763078"/>
            <a:chExt cx="2389168" cy="333308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7666552" y="2669410"/>
              <a:ext cx="701749" cy="0"/>
            </a:xfrm>
            <a:prstGeom prst="line">
              <a:avLst/>
            </a:prstGeom>
            <a:ln w="3175">
              <a:solidFill>
                <a:schemeClr val="accent3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40"/>
            <p:cNvSpPr txBox="1"/>
            <p:nvPr/>
          </p:nvSpPr>
          <p:spPr>
            <a:xfrm>
              <a:off x="7671469" y="2797120"/>
              <a:ext cx="760144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0.60%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919818" y="1763078"/>
              <a:ext cx="759342" cy="1802032"/>
              <a:chOff x="6875959" y="1763078"/>
              <a:chExt cx="759342" cy="1802032"/>
            </a:xfrm>
          </p:grpSpPr>
          <p:sp>
            <p:nvSpPr>
              <p:cNvPr id="34" name="任意多边形: 形状 33"/>
              <p:cNvSpPr>
                <a:spLocks/>
              </p:cNvSpPr>
              <p:nvPr/>
            </p:nvSpPr>
            <p:spPr bwMode="auto">
              <a:xfrm>
                <a:off x="6875959" y="2669411"/>
                <a:ext cx="759342" cy="895699"/>
              </a:xfrm>
              <a:custGeom>
                <a:avLst/>
                <a:gdLst>
                  <a:gd name="connsiteX0" fmla="*/ 619693 w 759342"/>
                  <a:gd name="connsiteY0" fmla="*/ 0 h 895699"/>
                  <a:gd name="connsiteX1" fmla="*/ 759342 w 759342"/>
                  <a:gd name="connsiteY1" fmla="*/ 0 h 895699"/>
                  <a:gd name="connsiteX2" fmla="*/ 759342 w 759342"/>
                  <a:gd name="connsiteY2" fmla="*/ 9433 h 895699"/>
                  <a:gd name="connsiteX3" fmla="*/ 759342 w 759342"/>
                  <a:gd name="connsiteY3" fmla="*/ 81818 h 895699"/>
                  <a:gd name="connsiteX4" fmla="*/ 689518 w 759342"/>
                  <a:gd name="connsiteY4" fmla="*/ 150356 h 895699"/>
                  <a:gd name="connsiteX5" fmla="*/ 619693 w 759342"/>
                  <a:gd name="connsiteY5" fmla="*/ 81818 h 895699"/>
                  <a:gd name="connsiteX6" fmla="*/ 619693 w 759342"/>
                  <a:gd name="connsiteY6" fmla="*/ 23254 h 895699"/>
                  <a:gd name="connsiteX7" fmla="*/ 174561 w 759342"/>
                  <a:gd name="connsiteY7" fmla="*/ 0 h 895699"/>
                  <a:gd name="connsiteX8" fmla="*/ 584781 w 759342"/>
                  <a:gd name="connsiteY8" fmla="*/ 0 h 895699"/>
                  <a:gd name="connsiteX9" fmla="*/ 584781 w 759342"/>
                  <a:gd name="connsiteY9" fmla="*/ 28424 h 895699"/>
                  <a:gd name="connsiteX10" fmla="*/ 584781 w 759342"/>
                  <a:gd name="connsiteY10" fmla="*/ 116087 h 895699"/>
                  <a:gd name="connsiteX11" fmla="*/ 584781 w 759342"/>
                  <a:gd name="connsiteY11" fmla="*/ 150356 h 895699"/>
                  <a:gd name="connsiteX12" fmla="*/ 584781 w 759342"/>
                  <a:gd name="connsiteY12" fmla="*/ 801460 h 895699"/>
                  <a:gd name="connsiteX13" fmla="*/ 488772 w 759342"/>
                  <a:gd name="connsiteY13" fmla="*/ 895699 h 895699"/>
                  <a:gd name="connsiteX14" fmla="*/ 392764 w 759342"/>
                  <a:gd name="connsiteY14" fmla="*/ 801460 h 895699"/>
                  <a:gd name="connsiteX15" fmla="*/ 392764 w 759342"/>
                  <a:gd name="connsiteY15" fmla="*/ 150356 h 895699"/>
                  <a:gd name="connsiteX16" fmla="*/ 357851 w 759342"/>
                  <a:gd name="connsiteY16" fmla="*/ 150356 h 895699"/>
                  <a:gd name="connsiteX17" fmla="*/ 357851 w 759342"/>
                  <a:gd name="connsiteY17" fmla="*/ 801460 h 895699"/>
                  <a:gd name="connsiteX18" fmla="*/ 270571 w 759342"/>
                  <a:gd name="connsiteY18" fmla="*/ 895699 h 895699"/>
                  <a:gd name="connsiteX19" fmla="*/ 174561 w 759342"/>
                  <a:gd name="connsiteY19" fmla="*/ 801460 h 895699"/>
                  <a:gd name="connsiteX20" fmla="*/ 174561 w 759342"/>
                  <a:gd name="connsiteY20" fmla="*/ 150356 h 895699"/>
                  <a:gd name="connsiteX21" fmla="*/ 174561 w 759342"/>
                  <a:gd name="connsiteY21" fmla="*/ 116087 h 895699"/>
                  <a:gd name="connsiteX22" fmla="*/ 174561 w 759342"/>
                  <a:gd name="connsiteY22" fmla="*/ 4045 h 895699"/>
                  <a:gd name="connsiteX23" fmla="*/ 0 w 759342"/>
                  <a:gd name="connsiteY23" fmla="*/ 0 h 895699"/>
                  <a:gd name="connsiteX24" fmla="*/ 139649 w 759342"/>
                  <a:gd name="connsiteY24" fmla="*/ 0 h 895699"/>
                  <a:gd name="connsiteX25" fmla="*/ 139649 w 759342"/>
                  <a:gd name="connsiteY25" fmla="*/ 2639 h 895699"/>
                  <a:gd name="connsiteX26" fmla="*/ 139649 w 759342"/>
                  <a:gd name="connsiteY26" fmla="*/ 81818 h 895699"/>
                  <a:gd name="connsiteX27" fmla="*/ 69825 w 759342"/>
                  <a:gd name="connsiteY27" fmla="*/ 150356 h 895699"/>
                  <a:gd name="connsiteX28" fmla="*/ 0 w 759342"/>
                  <a:gd name="connsiteY28" fmla="*/ 81818 h 895699"/>
                  <a:gd name="connsiteX29" fmla="*/ 0 w 759342"/>
                  <a:gd name="connsiteY29" fmla="*/ 30415 h 89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59342" h="895699">
                    <a:moveTo>
                      <a:pt x="619693" y="0"/>
                    </a:moveTo>
                    <a:lnTo>
                      <a:pt x="759342" y="0"/>
                    </a:lnTo>
                    <a:lnTo>
                      <a:pt x="759342" y="9433"/>
                    </a:lnTo>
                    <a:cubicBezTo>
                      <a:pt x="759342" y="32022"/>
                      <a:pt x="759342" y="56117"/>
                      <a:pt x="759342" y="81818"/>
                    </a:cubicBezTo>
                    <a:cubicBezTo>
                      <a:pt x="759342" y="124654"/>
                      <a:pt x="724430" y="150356"/>
                      <a:pt x="689518" y="150356"/>
                    </a:cubicBezTo>
                    <a:cubicBezTo>
                      <a:pt x="645877" y="150356"/>
                      <a:pt x="619693" y="124654"/>
                      <a:pt x="619693" y="81818"/>
                    </a:cubicBezTo>
                    <a:cubicBezTo>
                      <a:pt x="619693" y="81818"/>
                      <a:pt x="619693" y="81818"/>
                      <a:pt x="619693" y="23254"/>
                    </a:cubicBezTo>
                    <a:close/>
                    <a:moveTo>
                      <a:pt x="174561" y="0"/>
                    </a:moveTo>
                    <a:lnTo>
                      <a:pt x="584781" y="0"/>
                    </a:lnTo>
                    <a:lnTo>
                      <a:pt x="584781" y="28424"/>
                    </a:lnTo>
                    <a:cubicBezTo>
                      <a:pt x="584781" y="53841"/>
                      <a:pt x="584781" y="82889"/>
                      <a:pt x="584781" y="116087"/>
                    </a:cubicBezTo>
                    <a:cubicBezTo>
                      <a:pt x="584781" y="116087"/>
                      <a:pt x="584781" y="116087"/>
                      <a:pt x="584781" y="150356"/>
                    </a:cubicBezTo>
                    <a:cubicBezTo>
                      <a:pt x="584781" y="150356"/>
                      <a:pt x="584781" y="150356"/>
                      <a:pt x="584781" y="801460"/>
                    </a:cubicBezTo>
                    <a:cubicBezTo>
                      <a:pt x="584781" y="852863"/>
                      <a:pt x="541140" y="895699"/>
                      <a:pt x="488772" y="895699"/>
                    </a:cubicBezTo>
                    <a:cubicBezTo>
                      <a:pt x="436404" y="895699"/>
                      <a:pt x="392764" y="852863"/>
                      <a:pt x="392764" y="801460"/>
                    </a:cubicBezTo>
                    <a:cubicBezTo>
                      <a:pt x="392764" y="801460"/>
                      <a:pt x="392764" y="801460"/>
                      <a:pt x="392764" y="150356"/>
                    </a:cubicBezTo>
                    <a:cubicBezTo>
                      <a:pt x="392764" y="150356"/>
                      <a:pt x="392764" y="150356"/>
                      <a:pt x="357851" y="150356"/>
                    </a:cubicBezTo>
                    <a:cubicBezTo>
                      <a:pt x="357851" y="150356"/>
                      <a:pt x="357851" y="150356"/>
                      <a:pt x="357851" y="801460"/>
                    </a:cubicBezTo>
                    <a:cubicBezTo>
                      <a:pt x="357851" y="852863"/>
                      <a:pt x="322939" y="895699"/>
                      <a:pt x="270571" y="895699"/>
                    </a:cubicBezTo>
                    <a:cubicBezTo>
                      <a:pt x="218202" y="895699"/>
                      <a:pt x="174561" y="852863"/>
                      <a:pt x="174561" y="801460"/>
                    </a:cubicBezTo>
                    <a:cubicBezTo>
                      <a:pt x="174561" y="801460"/>
                      <a:pt x="174561" y="801460"/>
                      <a:pt x="174561" y="150356"/>
                    </a:cubicBezTo>
                    <a:cubicBezTo>
                      <a:pt x="174561" y="150356"/>
                      <a:pt x="174561" y="150356"/>
                      <a:pt x="174561" y="116087"/>
                    </a:cubicBezTo>
                    <a:cubicBezTo>
                      <a:pt x="174561" y="116087"/>
                      <a:pt x="174561" y="116087"/>
                      <a:pt x="174561" y="4045"/>
                    </a:cubicBezTo>
                    <a:close/>
                    <a:moveTo>
                      <a:pt x="0" y="0"/>
                    </a:moveTo>
                    <a:lnTo>
                      <a:pt x="139649" y="0"/>
                    </a:lnTo>
                    <a:lnTo>
                      <a:pt x="139649" y="2639"/>
                    </a:lnTo>
                    <a:cubicBezTo>
                      <a:pt x="139649" y="25596"/>
                      <a:pt x="139649" y="51833"/>
                      <a:pt x="139649" y="81818"/>
                    </a:cubicBezTo>
                    <a:cubicBezTo>
                      <a:pt x="139649" y="124654"/>
                      <a:pt x="113465" y="150356"/>
                      <a:pt x="69825" y="150356"/>
                    </a:cubicBezTo>
                    <a:cubicBezTo>
                      <a:pt x="34913" y="150356"/>
                      <a:pt x="0" y="124654"/>
                      <a:pt x="0" y="81818"/>
                    </a:cubicBezTo>
                    <a:cubicBezTo>
                      <a:pt x="0" y="81818"/>
                      <a:pt x="0" y="81818"/>
                      <a:pt x="0" y="30415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34"/>
              <p:cNvSpPr>
                <a:spLocks/>
              </p:cNvSpPr>
              <p:nvPr/>
            </p:nvSpPr>
            <p:spPr bwMode="auto">
              <a:xfrm>
                <a:off x="6875959" y="1763078"/>
                <a:ext cx="759342" cy="1791399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3"/>
                </a:solidFill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722108" y="4899186"/>
              <a:ext cx="1154762" cy="196972"/>
              <a:chOff x="6678249" y="5414725"/>
              <a:chExt cx="1154762" cy="196972"/>
            </a:xfrm>
          </p:grpSpPr>
          <p:sp>
            <p:nvSpPr>
              <p:cNvPr id="29" name="任意多边形: 形状 28"/>
              <p:cNvSpPr/>
              <p:nvPr/>
            </p:nvSpPr>
            <p:spPr>
              <a:xfrm>
                <a:off x="6678249" y="5414725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6915307" y="5414725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solidFill>
                <a:schemeClr val="accent3">
                  <a:lumMod val="10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7152365" y="5414725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7389423" y="5414725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7626481" y="5414725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104905" y="3850195"/>
              <a:ext cx="2389168" cy="921807"/>
              <a:chOff x="1277781" y="4035764"/>
              <a:chExt cx="2389168" cy="92180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277782" y="4488522"/>
                <a:ext cx="2389166" cy="469049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277781" y="4035764"/>
                <a:ext cx="2389168" cy="452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38" name="组合 6"/>
          <p:cNvGrpSpPr/>
          <p:nvPr/>
        </p:nvGrpSpPr>
        <p:grpSpPr>
          <a:xfrm>
            <a:off x="6383911" y="1322717"/>
            <a:ext cx="1791876" cy="2500582"/>
            <a:chOff x="8511882" y="1763078"/>
            <a:chExt cx="2389168" cy="333308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68763" y="2262623"/>
              <a:ext cx="701749" cy="0"/>
            </a:xfrm>
            <a:prstGeom prst="line">
              <a:avLst/>
            </a:prstGeom>
            <a:ln w="3175">
              <a:solidFill>
                <a:schemeClr val="accent4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42"/>
            <p:cNvSpPr txBox="1"/>
            <p:nvPr/>
          </p:nvSpPr>
          <p:spPr>
            <a:xfrm>
              <a:off x="10047497" y="2387890"/>
              <a:ext cx="760144" cy="369332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sz="1200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0.90%</a:t>
              </a:r>
            </a:p>
          </p:txBody>
        </p:sp>
        <p:grpSp>
          <p:nvGrpSpPr>
            <p:cNvPr id="39" name="组合 9"/>
            <p:cNvGrpSpPr/>
            <p:nvPr/>
          </p:nvGrpSpPr>
          <p:grpSpPr>
            <a:xfrm>
              <a:off x="9326795" y="1763078"/>
              <a:ext cx="759342" cy="1802032"/>
              <a:chOff x="9270056" y="1763078"/>
              <a:chExt cx="759342" cy="1802032"/>
            </a:xfrm>
          </p:grpSpPr>
          <p:sp>
            <p:nvSpPr>
              <p:cNvPr id="20" name="任意多边形: 形状 19"/>
              <p:cNvSpPr>
                <a:spLocks/>
              </p:cNvSpPr>
              <p:nvPr/>
            </p:nvSpPr>
            <p:spPr bwMode="auto">
              <a:xfrm>
                <a:off x="9270056" y="2262623"/>
                <a:ext cx="759342" cy="1302487"/>
              </a:xfrm>
              <a:custGeom>
                <a:avLst/>
                <a:gdLst>
                  <a:gd name="connsiteX0" fmla="*/ 15920 w 759342"/>
                  <a:gd name="connsiteY0" fmla="*/ 0 h 1302487"/>
                  <a:gd name="connsiteX1" fmla="*/ 739934 w 759342"/>
                  <a:gd name="connsiteY1" fmla="*/ 0 h 1302487"/>
                  <a:gd name="connsiteX2" fmla="*/ 752114 w 759342"/>
                  <a:gd name="connsiteY2" fmla="*/ 33744 h 1302487"/>
                  <a:gd name="connsiteX3" fmla="*/ 759342 w 759342"/>
                  <a:gd name="connsiteY3" fmla="*/ 77383 h 1302487"/>
                  <a:gd name="connsiteX4" fmla="*/ 759342 w 759342"/>
                  <a:gd name="connsiteY4" fmla="*/ 488606 h 1302487"/>
                  <a:gd name="connsiteX5" fmla="*/ 689518 w 759342"/>
                  <a:gd name="connsiteY5" fmla="*/ 557144 h 1302487"/>
                  <a:gd name="connsiteX6" fmla="*/ 619693 w 759342"/>
                  <a:gd name="connsiteY6" fmla="*/ 488606 h 1302487"/>
                  <a:gd name="connsiteX7" fmla="*/ 619693 w 759342"/>
                  <a:gd name="connsiteY7" fmla="*/ 248726 h 1302487"/>
                  <a:gd name="connsiteX8" fmla="*/ 619693 w 759342"/>
                  <a:gd name="connsiteY8" fmla="*/ 103084 h 1302487"/>
                  <a:gd name="connsiteX9" fmla="*/ 584781 w 759342"/>
                  <a:gd name="connsiteY9" fmla="*/ 103084 h 1302487"/>
                  <a:gd name="connsiteX10" fmla="*/ 584781 w 759342"/>
                  <a:gd name="connsiteY10" fmla="*/ 257293 h 1302487"/>
                  <a:gd name="connsiteX11" fmla="*/ 584781 w 759342"/>
                  <a:gd name="connsiteY11" fmla="*/ 522875 h 1302487"/>
                  <a:gd name="connsiteX12" fmla="*/ 584781 w 759342"/>
                  <a:gd name="connsiteY12" fmla="*/ 557144 h 1302487"/>
                  <a:gd name="connsiteX13" fmla="*/ 584781 w 759342"/>
                  <a:gd name="connsiteY13" fmla="*/ 1208248 h 1302487"/>
                  <a:gd name="connsiteX14" fmla="*/ 488772 w 759342"/>
                  <a:gd name="connsiteY14" fmla="*/ 1302487 h 1302487"/>
                  <a:gd name="connsiteX15" fmla="*/ 392763 w 759342"/>
                  <a:gd name="connsiteY15" fmla="*/ 1208248 h 1302487"/>
                  <a:gd name="connsiteX16" fmla="*/ 392763 w 759342"/>
                  <a:gd name="connsiteY16" fmla="*/ 557144 h 1302487"/>
                  <a:gd name="connsiteX17" fmla="*/ 357851 w 759342"/>
                  <a:gd name="connsiteY17" fmla="*/ 557144 h 1302487"/>
                  <a:gd name="connsiteX18" fmla="*/ 357851 w 759342"/>
                  <a:gd name="connsiteY18" fmla="*/ 1208248 h 1302487"/>
                  <a:gd name="connsiteX19" fmla="*/ 270570 w 759342"/>
                  <a:gd name="connsiteY19" fmla="*/ 1302487 h 1302487"/>
                  <a:gd name="connsiteX20" fmla="*/ 174561 w 759342"/>
                  <a:gd name="connsiteY20" fmla="*/ 1208248 h 1302487"/>
                  <a:gd name="connsiteX21" fmla="*/ 174561 w 759342"/>
                  <a:gd name="connsiteY21" fmla="*/ 557144 h 1302487"/>
                  <a:gd name="connsiteX22" fmla="*/ 174561 w 759342"/>
                  <a:gd name="connsiteY22" fmla="*/ 522875 h 1302487"/>
                  <a:gd name="connsiteX23" fmla="*/ 174561 w 759342"/>
                  <a:gd name="connsiteY23" fmla="*/ 257293 h 1302487"/>
                  <a:gd name="connsiteX24" fmla="*/ 174561 w 759342"/>
                  <a:gd name="connsiteY24" fmla="*/ 103084 h 1302487"/>
                  <a:gd name="connsiteX25" fmla="*/ 139649 w 759342"/>
                  <a:gd name="connsiteY25" fmla="*/ 103084 h 1302487"/>
                  <a:gd name="connsiteX26" fmla="*/ 139649 w 759342"/>
                  <a:gd name="connsiteY26" fmla="*/ 248726 h 1302487"/>
                  <a:gd name="connsiteX27" fmla="*/ 139649 w 759342"/>
                  <a:gd name="connsiteY27" fmla="*/ 488606 h 1302487"/>
                  <a:gd name="connsiteX28" fmla="*/ 69824 w 759342"/>
                  <a:gd name="connsiteY28" fmla="*/ 557144 h 1302487"/>
                  <a:gd name="connsiteX29" fmla="*/ 0 w 759342"/>
                  <a:gd name="connsiteY29" fmla="*/ 488606 h 1302487"/>
                  <a:gd name="connsiteX30" fmla="*/ 0 w 759342"/>
                  <a:gd name="connsiteY30" fmla="*/ 77383 h 1302487"/>
                  <a:gd name="connsiteX31" fmla="*/ 4722 w 759342"/>
                  <a:gd name="connsiteY31" fmla="*/ 33744 h 1302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59342" h="1302487">
                    <a:moveTo>
                      <a:pt x="15920" y="0"/>
                    </a:moveTo>
                    <a:lnTo>
                      <a:pt x="739934" y="0"/>
                    </a:lnTo>
                    <a:lnTo>
                      <a:pt x="752114" y="33744"/>
                    </a:lnTo>
                    <a:cubicBezTo>
                      <a:pt x="755796" y="47799"/>
                      <a:pt x="758251" y="62390"/>
                      <a:pt x="759342" y="77383"/>
                    </a:cubicBezTo>
                    <a:cubicBezTo>
                      <a:pt x="759342" y="77383"/>
                      <a:pt x="759342" y="77383"/>
                      <a:pt x="759342" y="488606"/>
                    </a:cubicBezTo>
                    <a:cubicBezTo>
                      <a:pt x="759342" y="531442"/>
                      <a:pt x="724430" y="557144"/>
                      <a:pt x="689518" y="557144"/>
                    </a:cubicBezTo>
                    <a:cubicBezTo>
                      <a:pt x="645877" y="557144"/>
                      <a:pt x="619693" y="531442"/>
                      <a:pt x="619693" y="488606"/>
                    </a:cubicBezTo>
                    <a:cubicBezTo>
                      <a:pt x="619693" y="488606"/>
                      <a:pt x="619693" y="488606"/>
                      <a:pt x="619693" y="248726"/>
                    </a:cubicBezTo>
                    <a:cubicBezTo>
                      <a:pt x="619693" y="248726"/>
                      <a:pt x="619693" y="248726"/>
                      <a:pt x="619693" y="103084"/>
                    </a:cubicBezTo>
                    <a:cubicBezTo>
                      <a:pt x="619693" y="103084"/>
                      <a:pt x="619693" y="103084"/>
                      <a:pt x="584781" y="103084"/>
                    </a:cubicBezTo>
                    <a:cubicBezTo>
                      <a:pt x="584781" y="103084"/>
                      <a:pt x="584781" y="103084"/>
                      <a:pt x="584781" y="257293"/>
                    </a:cubicBezTo>
                    <a:cubicBezTo>
                      <a:pt x="584781" y="257293"/>
                      <a:pt x="584781" y="257293"/>
                      <a:pt x="584781" y="522875"/>
                    </a:cubicBezTo>
                    <a:cubicBezTo>
                      <a:pt x="584781" y="522875"/>
                      <a:pt x="584781" y="522875"/>
                      <a:pt x="584781" y="557144"/>
                    </a:cubicBezTo>
                    <a:cubicBezTo>
                      <a:pt x="584781" y="557144"/>
                      <a:pt x="584781" y="557144"/>
                      <a:pt x="584781" y="1208248"/>
                    </a:cubicBezTo>
                    <a:cubicBezTo>
                      <a:pt x="584781" y="1259651"/>
                      <a:pt x="541140" y="1302487"/>
                      <a:pt x="488772" y="1302487"/>
                    </a:cubicBezTo>
                    <a:cubicBezTo>
                      <a:pt x="436403" y="1302487"/>
                      <a:pt x="392763" y="1259651"/>
                      <a:pt x="392763" y="1208248"/>
                    </a:cubicBezTo>
                    <a:cubicBezTo>
                      <a:pt x="392763" y="1208248"/>
                      <a:pt x="392763" y="1208248"/>
                      <a:pt x="392763" y="557144"/>
                    </a:cubicBezTo>
                    <a:cubicBezTo>
                      <a:pt x="392763" y="557144"/>
                      <a:pt x="392763" y="557144"/>
                      <a:pt x="357851" y="557144"/>
                    </a:cubicBezTo>
                    <a:cubicBezTo>
                      <a:pt x="357851" y="557144"/>
                      <a:pt x="357851" y="557144"/>
                      <a:pt x="357851" y="1208248"/>
                    </a:cubicBezTo>
                    <a:cubicBezTo>
                      <a:pt x="357851" y="1259651"/>
                      <a:pt x="322939" y="1302487"/>
                      <a:pt x="270570" y="1302487"/>
                    </a:cubicBezTo>
                    <a:cubicBezTo>
                      <a:pt x="218202" y="1302487"/>
                      <a:pt x="174561" y="1259651"/>
                      <a:pt x="174561" y="1208248"/>
                    </a:cubicBezTo>
                    <a:cubicBezTo>
                      <a:pt x="174561" y="1208248"/>
                      <a:pt x="174561" y="1208248"/>
                      <a:pt x="174561" y="557144"/>
                    </a:cubicBezTo>
                    <a:cubicBezTo>
                      <a:pt x="174561" y="557144"/>
                      <a:pt x="174561" y="557144"/>
                      <a:pt x="174561" y="522875"/>
                    </a:cubicBezTo>
                    <a:cubicBezTo>
                      <a:pt x="174561" y="522875"/>
                      <a:pt x="174561" y="522875"/>
                      <a:pt x="174561" y="257293"/>
                    </a:cubicBezTo>
                    <a:cubicBezTo>
                      <a:pt x="174561" y="257293"/>
                      <a:pt x="174561" y="257293"/>
                      <a:pt x="174561" y="103084"/>
                    </a:cubicBezTo>
                    <a:cubicBezTo>
                      <a:pt x="174561" y="103084"/>
                      <a:pt x="174561" y="103084"/>
                      <a:pt x="139649" y="103084"/>
                    </a:cubicBezTo>
                    <a:cubicBezTo>
                      <a:pt x="139649" y="103084"/>
                      <a:pt x="139649" y="103084"/>
                      <a:pt x="139649" y="248726"/>
                    </a:cubicBezTo>
                    <a:cubicBezTo>
                      <a:pt x="139649" y="248726"/>
                      <a:pt x="139649" y="248726"/>
                      <a:pt x="139649" y="488606"/>
                    </a:cubicBezTo>
                    <a:cubicBezTo>
                      <a:pt x="139649" y="531442"/>
                      <a:pt x="113465" y="557144"/>
                      <a:pt x="69824" y="557144"/>
                    </a:cubicBezTo>
                    <a:cubicBezTo>
                      <a:pt x="34912" y="557144"/>
                      <a:pt x="0" y="531442"/>
                      <a:pt x="0" y="488606"/>
                    </a:cubicBezTo>
                    <a:cubicBezTo>
                      <a:pt x="0" y="488606"/>
                      <a:pt x="0" y="488606"/>
                      <a:pt x="0" y="77383"/>
                    </a:cubicBezTo>
                    <a:cubicBezTo>
                      <a:pt x="0" y="62390"/>
                      <a:pt x="1637" y="47799"/>
                      <a:pt x="4722" y="33744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任意多边形: 形状 20"/>
              <p:cNvSpPr>
                <a:spLocks/>
              </p:cNvSpPr>
              <p:nvPr/>
            </p:nvSpPr>
            <p:spPr bwMode="auto">
              <a:xfrm>
                <a:off x="9270056" y="1763078"/>
                <a:ext cx="759342" cy="1791399"/>
              </a:xfrm>
              <a:custGeom>
                <a:avLst/>
                <a:gdLst>
                  <a:gd name="connsiteX0" fmla="*/ 370873 w 1290638"/>
                  <a:gd name="connsiteY0" fmla="*/ 598487 h 3044825"/>
                  <a:gd name="connsiteX1" fmla="*/ 519222 w 1290638"/>
                  <a:gd name="connsiteY1" fmla="*/ 598487 h 3044825"/>
                  <a:gd name="connsiteX2" fmla="*/ 548892 w 1290638"/>
                  <a:gd name="connsiteY2" fmla="*/ 598487 h 3044825"/>
                  <a:gd name="connsiteX3" fmla="*/ 919765 w 1290638"/>
                  <a:gd name="connsiteY3" fmla="*/ 598487 h 3044825"/>
                  <a:gd name="connsiteX4" fmla="*/ 1290638 w 1290638"/>
                  <a:gd name="connsiteY4" fmla="*/ 962526 h 3044825"/>
                  <a:gd name="connsiteX5" fmla="*/ 1290638 w 1290638"/>
                  <a:gd name="connsiteY5" fmla="*/ 1661479 h 3044825"/>
                  <a:gd name="connsiteX6" fmla="*/ 1171959 w 1290638"/>
                  <a:gd name="connsiteY6" fmla="*/ 1777972 h 3044825"/>
                  <a:gd name="connsiteX7" fmla="*/ 1053279 w 1290638"/>
                  <a:gd name="connsiteY7" fmla="*/ 1661479 h 3044825"/>
                  <a:gd name="connsiteX8" fmla="*/ 1053279 w 1290638"/>
                  <a:gd name="connsiteY8" fmla="*/ 1253756 h 3044825"/>
                  <a:gd name="connsiteX9" fmla="*/ 1053279 w 1290638"/>
                  <a:gd name="connsiteY9" fmla="*/ 1006210 h 3044825"/>
                  <a:gd name="connsiteX10" fmla="*/ 993940 w 1290638"/>
                  <a:gd name="connsiteY10" fmla="*/ 1006210 h 3044825"/>
                  <a:gd name="connsiteX11" fmla="*/ 993940 w 1290638"/>
                  <a:gd name="connsiteY11" fmla="*/ 1268318 h 3044825"/>
                  <a:gd name="connsiteX12" fmla="*/ 993940 w 1290638"/>
                  <a:gd name="connsiteY12" fmla="*/ 1719725 h 3044825"/>
                  <a:gd name="connsiteX13" fmla="*/ 993940 w 1290638"/>
                  <a:gd name="connsiteY13" fmla="*/ 1777972 h 3044825"/>
                  <a:gd name="connsiteX14" fmla="*/ 993940 w 1290638"/>
                  <a:gd name="connsiteY14" fmla="*/ 2884648 h 3044825"/>
                  <a:gd name="connsiteX15" fmla="*/ 830756 w 1290638"/>
                  <a:gd name="connsiteY15" fmla="*/ 3044825 h 3044825"/>
                  <a:gd name="connsiteX16" fmla="*/ 667572 w 1290638"/>
                  <a:gd name="connsiteY16" fmla="*/ 2884648 h 3044825"/>
                  <a:gd name="connsiteX17" fmla="*/ 667572 w 1290638"/>
                  <a:gd name="connsiteY17" fmla="*/ 1777972 h 3044825"/>
                  <a:gd name="connsiteX18" fmla="*/ 608232 w 1290638"/>
                  <a:gd name="connsiteY18" fmla="*/ 1777972 h 3044825"/>
                  <a:gd name="connsiteX19" fmla="*/ 608232 w 1290638"/>
                  <a:gd name="connsiteY19" fmla="*/ 2884648 h 3044825"/>
                  <a:gd name="connsiteX20" fmla="*/ 459883 w 1290638"/>
                  <a:gd name="connsiteY20" fmla="*/ 3044825 h 3044825"/>
                  <a:gd name="connsiteX21" fmla="*/ 296698 w 1290638"/>
                  <a:gd name="connsiteY21" fmla="*/ 2884648 h 3044825"/>
                  <a:gd name="connsiteX22" fmla="*/ 296698 w 1290638"/>
                  <a:gd name="connsiteY22" fmla="*/ 1777972 h 3044825"/>
                  <a:gd name="connsiteX23" fmla="*/ 296698 w 1290638"/>
                  <a:gd name="connsiteY23" fmla="*/ 1719725 h 3044825"/>
                  <a:gd name="connsiteX24" fmla="*/ 296698 w 1290638"/>
                  <a:gd name="connsiteY24" fmla="*/ 1268318 h 3044825"/>
                  <a:gd name="connsiteX25" fmla="*/ 296698 w 1290638"/>
                  <a:gd name="connsiteY25" fmla="*/ 1006210 h 3044825"/>
                  <a:gd name="connsiteX26" fmla="*/ 237358 w 1290638"/>
                  <a:gd name="connsiteY26" fmla="*/ 1006210 h 3044825"/>
                  <a:gd name="connsiteX27" fmla="*/ 237358 w 1290638"/>
                  <a:gd name="connsiteY27" fmla="*/ 1253756 h 3044825"/>
                  <a:gd name="connsiteX28" fmla="*/ 237358 w 1290638"/>
                  <a:gd name="connsiteY28" fmla="*/ 1661479 h 3044825"/>
                  <a:gd name="connsiteX29" fmla="*/ 118679 w 1290638"/>
                  <a:gd name="connsiteY29" fmla="*/ 1777972 h 3044825"/>
                  <a:gd name="connsiteX30" fmla="*/ 0 w 1290638"/>
                  <a:gd name="connsiteY30" fmla="*/ 1661479 h 3044825"/>
                  <a:gd name="connsiteX31" fmla="*/ 0 w 1290638"/>
                  <a:gd name="connsiteY31" fmla="*/ 962526 h 3044825"/>
                  <a:gd name="connsiteX32" fmla="*/ 370873 w 1290638"/>
                  <a:gd name="connsiteY32" fmla="*/ 598487 h 3044825"/>
                  <a:gd name="connsiteX33" fmla="*/ 646113 w 1290638"/>
                  <a:gd name="connsiteY33" fmla="*/ 0 h 3044825"/>
                  <a:gd name="connsiteX34" fmla="*/ 920751 w 1290638"/>
                  <a:gd name="connsiteY34" fmla="*/ 269875 h 3044825"/>
                  <a:gd name="connsiteX35" fmla="*/ 646113 w 1290638"/>
                  <a:gd name="connsiteY35" fmla="*/ 539750 h 3044825"/>
                  <a:gd name="connsiteX36" fmla="*/ 371475 w 1290638"/>
                  <a:gd name="connsiteY36" fmla="*/ 269875 h 3044825"/>
                  <a:gd name="connsiteX37" fmla="*/ 646113 w 1290638"/>
                  <a:gd name="connsiteY37" fmla="*/ 0 h 304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0638" h="3044825">
                    <a:moveTo>
                      <a:pt x="370873" y="598487"/>
                    </a:moveTo>
                    <a:cubicBezTo>
                      <a:pt x="370873" y="598487"/>
                      <a:pt x="370873" y="598487"/>
                      <a:pt x="519222" y="598487"/>
                    </a:cubicBezTo>
                    <a:cubicBezTo>
                      <a:pt x="519222" y="598487"/>
                      <a:pt x="519222" y="598487"/>
                      <a:pt x="548892" y="598487"/>
                    </a:cubicBezTo>
                    <a:cubicBezTo>
                      <a:pt x="548892" y="598487"/>
                      <a:pt x="548892" y="598487"/>
                      <a:pt x="919765" y="598487"/>
                    </a:cubicBezTo>
                    <a:cubicBezTo>
                      <a:pt x="1112619" y="598487"/>
                      <a:pt x="1275803" y="758664"/>
                      <a:pt x="1290638" y="962526"/>
                    </a:cubicBezTo>
                    <a:cubicBezTo>
                      <a:pt x="1290638" y="962526"/>
                      <a:pt x="1290638" y="962526"/>
                      <a:pt x="1290638" y="1661479"/>
                    </a:cubicBezTo>
                    <a:cubicBezTo>
                      <a:pt x="1290638" y="1734287"/>
                      <a:pt x="1231299" y="1777972"/>
                      <a:pt x="1171959" y="1777972"/>
                    </a:cubicBezTo>
                    <a:cubicBezTo>
                      <a:pt x="1097784" y="1777972"/>
                      <a:pt x="1053279" y="1734287"/>
                      <a:pt x="1053279" y="1661479"/>
                    </a:cubicBezTo>
                    <a:cubicBezTo>
                      <a:pt x="1053279" y="1661479"/>
                      <a:pt x="1053279" y="1661479"/>
                      <a:pt x="1053279" y="1253756"/>
                    </a:cubicBezTo>
                    <a:cubicBezTo>
                      <a:pt x="1053279" y="1253756"/>
                      <a:pt x="1053279" y="1253756"/>
                      <a:pt x="1053279" y="1006210"/>
                    </a:cubicBezTo>
                    <a:cubicBezTo>
                      <a:pt x="1053279" y="1006210"/>
                      <a:pt x="1053279" y="1006210"/>
                      <a:pt x="993940" y="1006210"/>
                    </a:cubicBezTo>
                    <a:cubicBezTo>
                      <a:pt x="993940" y="1006210"/>
                      <a:pt x="993940" y="1006210"/>
                      <a:pt x="993940" y="1268318"/>
                    </a:cubicBezTo>
                    <a:cubicBezTo>
                      <a:pt x="993940" y="1268318"/>
                      <a:pt x="993940" y="1268318"/>
                      <a:pt x="993940" y="1719725"/>
                    </a:cubicBezTo>
                    <a:cubicBezTo>
                      <a:pt x="993940" y="1719725"/>
                      <a:pt x="993940" y="1719725"/>
                      <a:pt x="993940" y="1777972"/>
                    </a:cubicBezTo>
                    <a:cubicBezTo>
                      <a:pt x="993940" y="1777972"/>
                      <a:pt x="993940" y="1777972"/>
                      <a:pt x="993940" y="2884648"/>
                    </a:cubicBezTo>
                    <a:cubicBezTo>
                      <a:pt x="993940" y="2972017"/>
                      <a:pt x="919765" y="3044825"/>
                      <a:pt x="830756" y="3044825"/>
                    </a:cubicBezTo>
                    <a:cubicBezTo>
                      <a:pt x="741746" y="3044825"/>
                      <a:pt x="667572" y="2972017"/>
                      <a:pt x="667572" y="2884648"/>
                    </a:cubicBezTo>
                    <a:cubicBezTo>
                      <a:pt x="667572" y="2884648"/>
                      <a:pt x="667572" y="2884648"/>
                      <a:pt x="667572" y="1777972"/>
                    </a:cubicBezTo>
                    <a:cubicBezTo>
                      <a:pt x="667572" y="1777972"/>
                      <a:pt x="667572" y="1777972"/>
                      <a:pt x="608232" y="1777972"/>
                    </a:cubicBezTo>
                    <a:cubicBezTo>
                      <a:pt x="608232" y="1777972"/>
                      <a:pt x="608232" y="1777972"/>
                      <a:pt x="608232" y="2884648"/>
                    </a:cubicBezTo>
                    <a:cubicBezTo>
                      <a:pt x="608232" y="2972017"/>
                      <a:pt x="548892" y="3044825"/>
                      <a:pt x="459883" y="3044825"/>
                    </a:cubicBezTo>
                    <a:cubicBezTo>
                      <a:pt x="370873" y="3044825"/>
                      <a:pt x="296698" y="2972017"/>
                      <a:pt x="296698" y="2884648"/>
                    </a:cubicBezTo>
                    <a:cubicBezTo>
                      <a:pt x="296698" y="2884648"/>
                      <a:pt x="296698" y="2884648"/>
                      <a:pt x="296698" y="1777972"/>
                    </a:cubicBezTo>
                    <a:cubicBezTo>
                      <a:pt x="296698" y="1777972"/>
                      <a:pt x="296698" y="1777972"/>
                      <a:pt x="296698" y="1719725"/>
                    </a:cubicBezTo>
                    <a:cubicBezTo>
                      <a:pt x="296698" y="1719725"/>
                      <a:pt x="296698" y="1719725"/>
                      <a:pt x="296698" y="1268318"/>
                    </a:cubicBezTo>
                    <a:cubicBezTo>
                      <a:pt x="296698" y="1268318"/>
                      <a:pt x="296698" y="1268318"/>
                      <a:pt x="296698" y="1006210"/>
                    </a:cubicBezTo>
                    <a:cubicBezTo>
                      <a:pt x="296698" y="1006210"/>
                      <a:pt x="296698" y="1006210"/>
                      <a:pt x="237358" y="1006210"/>
                    </a:cubicBezTo>
                    <a:cubicBezTo>
                      <a:pt x="237358" y="1006210"/>
                      <a:pt x="237358" y="1006210"/>
                      <a:pt x="237358" y="1253756"/>
                    </a:cubicBezTo>
                    <a:cubicBezTo>
                      <a:pt x="237358" y="1253756"/>
                      <a:pt x="237358" y="1253756"/>
                      <a:pt x="237358" y="1661479"/>
                    </a:cubicBezTo>
                    <a:cubicBezTo>
                      <a:pt x="237358" y="1734287"/>
                      <a:pt x="192854" y="1777972"/>
                      <a:pt x="118679" y="1777972"/>
                    </a:cubicBezTo>
                    <a:cubicBezTo>
                      <a:pt x="59340" y="1777972"/>
                      <a:pt x="0" y="1734287"/>
                      <a:pt x="0" y="1661479"/>
                    </a:cubicBezTo>
                    <a:cubicBezTo>
                      <a:pt x="0" y="1661479"/>
                      <a:pt x="0" y="1661479"/>
                      <a:pt x="0" y="962526"/>
                    </a:cubicBezTo>
                    <a:cubicBezTo>
                      <a:pt x="0" y="758664"/>
                      <a:pt x="178019" y="598487"/>
                      <a:pt x="370873" y="598487"/>
                    </a:cubicBezTo>
                    <a:close/>
                    <a:moveTo>
                      <a:pt x="646113" y="0"/>
                    </a:moveTo>
                    <a:cubicBezTo>
                      <a:pt x="797791" y="0"/>
                      <a:pt x="920751" y="120827"/>
                      <a:pt x="920751" y="269875"/>
                    </a:cubicBezTo>
                    <a:cubicBezTo>
                      <a:pt x="920751" y="418923"/>
                      <a:pt x="797791" y="539750"/>
                      <a:pt x="646113" y="539750"/>
                    </a:cubicBezTo>
                    <a:cubicBezTo>
                      <a:pt x="494435" y="539750"/>
                      <a:pt x="371475" y="418923"/>
                      <a:pt x="371475" y="269875"/>
                    </a:cubicBezTo>
                    <a:cubicBezTo>
                      <a:pt x="371475" y="120827"/>
                      <a:pt x="494435" y="0"/>
                      <a:pt x="646113" y="0"/>
                    </a:cubicBezTo>
                    <a:close/>
                  </a:path>
                </a:pathLst>
              </a:custGeom>
              <a:noFill/>
              <a:ln w="3175">
                <a:solidFill>
                  <a:schemeClr val="accent4"/>
                </a:solidFill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10"/>
            <p:cNvGrpSpPr/>
            <p:nvPr/>
          </p:nvGrpSpPr>
          <p:grpSpPr>
            <a:xfrm>
              <a:off x="9129085" y="4899186"/>
              <a:ext cx="1154762" cy="196972"/>
              <a:chOff x="9072346" y="5414725"/>
              <a:chExt cx="1154762" cy="196972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9072346" y="5414725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9309404" y="5414725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9546462" y="5414725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9783520" y="5414725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10020578" y="5414725"/>
                <a:ext cx="206530" cy="196972"/>
              </a:xfrm>
              <a:custGeom>
                <a:avLst/>
                <a:gdLst/>
                <a:ahLst/>
                <a:cxnLst/>
                <a:rect l="l" t="t" r="r" b="b"/>
                <a:pathLst>
                  <a:path w="212272" h="202448">
                    <a:moveTo>
                      <a:pt x="106136" y="0"/>
                    </a:moveTo>
                    <a:cubicBezTo>
                      <a:pt x="108687" y="0"/>
                      <a:pt x="110771" y="1743"/>
                      <a:pt x="112387" y="5230"/>
                    </a:cubicBezTo>
                    <a:lnTo>
                      <a:pt x="141089" y="63273"/>
                    </a:lnTo>
                    <a:lnTo>
                      <a:pt x="205128" y="72585"/>
                    </a:lnTo>
                    <a:cubicBezTo>
                      <a:pt x="209890" y="73351"/>
                      <a:pt x="212272" y="75307"/>
                      <a:pt x="212272" y="78453"/>
                    </a:cubicBezTo>
                    <a:cubicBezTo>
                      <a:pt x="212272" y="80324"/>
                      <a:pt x="211166" y="82365"/>
                      <a:pt x="208955" y="84576"/>
                    </a:cubicBezTo>
                    <a:lnTo>
                      <a:pt x="162648" y="129735"/>
                    </a:lnTo>
                    <a:lnTo>
                      <a:pt x="173619" y="193519"/>
                    </a:lnTo>
                    <a:cubicBezTo>
                      <a:pt x="173704" y="194114"/>
                      <a:pt x="173746" y="194964"/>
                      <a:pt x="173746" y="196070"/>
                    </a:cubicBezTo>
                    <a:cubicBezTo>
                      <a:pt x="173746" y="197856"/>
                      <a:pt x="173300" y="199365"/>
                      <a:pt x="172407" y="200599"/>
                    </a:cubicBezTo>
                    <a:cubicBezTo>
                      <a:pt x="171514" y="201832"/>
                      <a:pt x="170217" y="202448"/>
                      <a:pt x="168516" y="202448"/>
                    </a:cubicBezTo>
                    <a:cubicBezTo>
                      <a:pt x="166900" y="202448"/>
                      <a:pt x="165199" y="201938"/>
                      <a:pt x="163413" y="200917"/>
                    </a:cubicBezTo>
                    <a:lnTo>
                      <a:pt x="106136" y="170812"/>
                    </a:lnTo>
                    <a:lnTo>
                      <a:pt x="48858" y="200917"/>
                    </a:lnTo>
                    <a:cubicBezTo>
                      <a:pt x="46987" y="201938"/>
                      <a:pt x="45286" y="202448"/>
                      <a:pt x="43756" y="202448"/>
                    </a:cubicBezTo>
                    <a:cubicBezTo>
                      <a:pt x="41970" y="202448"/>
                      <a:pt x="40630" y="201832"/>
                      <a:pt x="39737" y="200599"/>
                    </a:cubicBezTo>
                    <a:cubicBezTo>
                      <a:pt x="38844" y="199365"/>
                      <a:pt x="38398" y="197856"/>
                      <a:pt x="38398" y="196070"/>
                    </a:cubicBezTo>
                    <a:cubicBezTo>
                      <a:pt x="38398" y="195560"/>
                      <a:pt x="38483" y="194709"/>
                      <a:pt x="38653" y="193519"/>
                    </a:cubicBezTo>
                    <a:lnTo>
                      <a:pt x="49624" y="129735"/>
                    </a:lnTo>
                    <a:lnTo>
                      <a:pt x="3189" y="84576"/>
                    </a:lnTo>
                    <a:cubicBezTo>
                      <a:pt x="1063" y="82280"/>
                      <a:pt x="0" y="80239"/>
                      <a:pt x="0" y="78453"/>
                    </a:cubicBezTo>
                    <a:cubicBezTo>
                      <a:pt x="0" y="75307"/>
                      <a:pt x="2381" y="73351"/>
                      <a:pt x="7144" y="72585"/>
                    </a:cubicBezTo>
                    <a:lnTo>
                      <a:pt x="71182" y="63273"/>
                    </a:lnTo>
                    <a:lnTo>
                      <a:pt x="99885" y="5230"/>
                    </a:lnTo>
                    <a:cubicBezTo>
                      <a:pt x="101501" y="1743"/>
                      <a:pt x="103584" y="0"/>
                      <a:pt x="106136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2" name="组合 11"/>
            <p:cNvGrpSpPr/>
            <p:nvPr/>
          </p:nvGrpSpPr>
          <p:grpSpPr>
            <a:xfrm>
              <a:off x="8511882" y="3850195"/>
              <a:ext cx="2389168" cy="921807"/>
              <a:chOff x="1277781" y="4035764"/>
              <a:chExt cx="2389168" cy="92180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277782" y="4488522"/>
                <a:ext cx="2389166" cy="469049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8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277781" y="4035764"/>
                <a:ext cx="2389168" cy="4527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00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4D10E3F-6FE7-410C-83AE-2451977F0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4"/>
          <a:stretch/>
        </p:blipFill>
        <p:spPr>
          <a:xfrm>
            <a:off x="-793" y="0"/>
            <a:ext cx="9144000" cy="5145088"/>
          </a:xfrm>
          <a:prstGeom prst="rect">
            <a:avLst/>
          </a:prstGeom>
        </p:spPr>
      </p:pic>
      <p:cxnSp>
        <p:nvCxnSpPr>
          <p:cNvPr id="4" name="直接连接符 3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8E6E9AAD-F8CD-4FCB-B542-EBC098A0EB69}"/>
              </a:ext>
            </a:extLst>
          </p:cNvPr>
          <p:cNvCxnSpPr>
            <a:cxnSpLocks/>
          </p:cNvCxnSpPr>
          <p:nvPr/>
        </p:nvCxnSpPr>
        <p:spPr>
          <a:xfrm flipH="1">
            <a:off x="794" y="3097708"/>
            <a:ext cx="914241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12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0C4DF9D3-297B-463A-999B-F016F2011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4907" y="3029878"/>
            <a:ext cx="156952" cy="156953"/>
          </a:xfrm>
          <a:prstGeom prst="ellipse">
            <a:avLst/>
          </a:prstGeom>
          <a:solidFill>
            <a:schemeClr val="accent1"/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5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1D15EB0E-C6D1-41F8-A6EA-1EB081831A95}"/>
              </a:ext>
            </a:extLst>
          </p:cNvPr>
          <p:cNvSpPr txBox="1"/>
          <p:nvPr/>
        </p:nvSpPr>
        <p:spPr>
          <a:xfrm>
            <a:off x="3367737" y="3336087"/>
            <a:ext cx="1620676" cy="49235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此处添加标题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请在这里输入您的主要叙述内容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>
            <a:extLst>
              <a:ext uri="{FF2B5EF4-FFF2-40B4-BE49-F238E27FC236}">
                <a16:creationId xmlns:a16="http://schemas.microsoft.com/office/drawing/2014/main" id="{DE808CC5-EDB8-404E-A9CD-7EF1999CE2E7}"/>
              </a:ext>
            </a:extLst>
          </p:cNvPr>
          <p:cNvGrpSpPr/>
          <p:nvPr/>
        </p:nvGrpSpPr>
        <p:grpSpPr>
          <a:xfrm>
            <a:off x="3654240" y="1575025"/>
            <a:ext cx="1158277" cy="1318809"/>
            <a:chOff x="5329386" y="2098742"/>
            <a:chExt cx="1544637" cy="1758718"/>
          </a:xfrm>
        </p:grpSpPr>
        <p:sp>
          <p:nvSpPr>
            <p:cNvPr id="8" name="Freeform 30">
              <a:extLst>
                <a:ext uri="{FF2B5EF4-FFF2-40B4-BE49-F238E27FC236}">
                  <a16:creationId xmlns:a16="http://schemas.microsoft.com/office/drawing/2014/main" id="{DED7F1FD-B6DB-4398-BF1F-31F6E6BE047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329386" y="2098742"/>
              <a:ext cx="1544637" cy="1758718"/>
            </a:xfrm>
            <a:custGeom>
              <a:avLst/>
              <a:gdLst>
                <a:gd name="T0" fmla="*/ 0 w 973"/>
                <a:gd name="T1" fmla="*/ 326 h 1300"/>
                <a:gd name="T2" fmla="*/ 487 w 973"/>
                <a:gd name="T3" fmla="*/ 0 h 1300"/>
                <a:gd name="T4" fmla="*/ 973 w 973"/>
                <a:gd name="T5" fmla="*/ 326 h 1300"/>
                <a:gd name="T6" fmla="*/ 973 w 973"/>
                <a:gd name="T7" fmla="*/ 1300 h 1300"/>
                <a:gd name="T8" fmla="*/ 0 w 973"/>
                <a:gd name="T9" fmla="*/ 1300 h 1300"/>
                <a:gd name="T10" fmla="*/ 0 w 973"/>
                <a:gd name="T11" fmla="*/ 326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3" h="1300">
                  <a:moveTo>
                    <a:pt x="0" y="326"/>
                  </a:moveTo>
                  <a:lnTo>
                    <a:pt x="487" y="0"/>
                  </a:lnTo>
                  <a:lnTo>
                    <a:pt x="973" y="326"/>
                  </a:lnTo>
                  <a:lnTo>
                    <a:pt x="973" y="1300"/>
                  </a:lnTo>
                  <a:lnTo>
                    <a:pt x="0" y="130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chemeClr val="accent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圆角矩形 28">
              <a:extLst>
                <a:ext uri="{FF2B5EF4-FFF2-40B4-BE49-F238E27FC236}">
                  <a16:creationId xmlns:a16="http://schemas.microsoft.com/office/drawing/2014/main" id="{C0637B92-A579-4C69-B8E7-D06362F418AF}"/>
                </a:ext>
              </a:extLst>
            </p:cNvPr>
            <p:cNvSpPr/>
            <p:nvPr/>
          </p:nvSpPr>
          <p:spPr>
            <a:xfrm flipV="1">
              <a:off x="5482958" y="2213045"/>
              <a:ext cx="1224371" cy="323480"/>
            </a:xfrm>
            <a:prstGeom prst="roundRect">
              <a:avLst>
                <a:gd name="adj" fmla="val 50000"/>
              </a:avLst>
            </a:prstGeom>
            <a:solidFill>
              <a:srgbClr val="FCF6E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0CD87E-1DB1-4400-B711-4966C3F2A46C}"/>
                </a:ext>
              </a:extLst>
            </p:cNvPr>
            <p:cNvSpPr/>
            <p:nvPr/>
          </p:nvSpPr>
          <p:spPr>
            <a:xfrm>
              <a:off x="5656447" y="2139222"/>
              <a:ext cx="890516" cy="43081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Haettenschweiler" panose="020B070604090206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6">
              <a:extLst>
                <a:ext uri="{FF2B5EF4-FFF2-40B4-BE49-F238E27FC236}">
                  <a16:creationId xmlns:a16="http://schemas.microsoft.com/office/drawing/2014/main" id="{FA1F07CA-A426-4ED4-89A1-72739A0650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0692" y="3009117"/>
              <a:ext cx="372242" cy="391090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68" tIns="34284" rIns="68568" bIns="34284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28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3066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9"/>
          <p:cNvSpPr/>
          <p:nvPr/>
        </p:nvSpPr>
        <p:spPr>
          <a:xfrm rot="6466813">
            <a:off x="3910594" y="3478624"/>
            <a:ext cx="974408" cy="541337"/>
          </a:xfrm>
          <a:custGeom>
            <a:avLst/>
            <a:gdLst/>
            <a:ahLst/>
            <a:cxnLst/>
            <a:rect l="l" t="t" r="r" b="b"/>
            <a:pathLst>
              <a:path w="1512168" h="756084">
                <a:moveTo>
                  <a:pt x="756084" y="0"/>
                </a:moveTo>
                <a:cubicBezTo>
                  <a:pt x="1173658" y="0"/>
                  <a:pt x="1512168" y="338510"/>
                  <a:pt x="1512168" y="756084"/>
                </a:cubicBezTo>
                <a:lnTo>
                  <a:pt x="0" y="756084"/>
                </a:lnTo>
                <a:cubicBezTo>
                  <a:pt x="0" y="338510"/>
                  <a:pt x="338510" y="0"/>
                  <a:pt x="756084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712470"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0" name="TextBox 119"/>
          <p:cNvSpPr txBox="1"/>
          <p:nvPr/>
        </p:nvSpPr>
        <p:spPr>
          <a:xfrm>
            <a:off x="861650" y="1894501"/>
            <a:ext cx="2651125" cy="369316"/>
          </a:xfrm>
          <a:prstGeom prst="rect">
            <a:avLst/>
          </a:prstGeom>
          <a:noFill/>
        </p:spPr>
        <p:txBody>
          <a:bodyPr lIns="91424" tIns="45712" rIns="91424" bIns="45712">
            <a:spAutoFit/>
          </a:bodyPr>
          <a:lstStyle/>
          <a:p>
            <a:pPr defTabSz="712470">
              <a:defRPr/>
            </a:pPr>
            <a:r>
              <a:rPr lang="en-US" altLang="zh-CN" sz="900" dirty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01</a:t>
            </a:r>
            <a:r>
              <a:rPr lang="en-US" altLang="zh-CN" sz="9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  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研究可以应用的标准和规范，确定出对方会认为是合情合理的标准</a:t>
            </a:r>
            <a:endParaRPr lang="en-US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9"/>
          <p:cNvSpPr/>
          <p:nvPr/>
        </p:nvSpPr>
        <p:spPr>
          <a:xfrm rot="10800000">
            <a:off x="2965088" y="2867747"/>
            <a:ext cx="1082675" cy="487203"/>
          </a:xfrm>
          <a:custGeom>
            <a:avLst/>
            <a:gdLst/>
            <a:ahLst/>
            <a:cxnLst/>
            <a:rect l="l" t="t" r="r" b="b"/>
            <a:pathLst>
              <a:path w="1512168" h="756084">
                <a:moveTo>
                  <a:pt x="756084" y="0"/>
                </a:moveTo>
                <a:cubicBezTo>
                  <a:pt x="1173658" y="0"/>
                  <a:pt x="1512168" y="338510"/>
                  <a:pt x="1512168" y="756084"/>
                </a:cubicBezTo>
                <a:lnTo>
                  <a:pt x="0" y="756084"/>
                </a:lnTo>
                <a:cubicBezTo>
                  <a:pt x="0" y="338510"/>
                  <a:pt x="338510" y="0"/>
                  <a:pt x="7560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712470"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2" name="椭圆 9"/>
          <p:cNvSpPr/>
          <p:nvPr/>
        </p:nvSpPr>
        <p:spPr>
          <a:xfrm rot="19461189">
            <a:off x="4517662" y="1914770"/>
            <a:ext cx="1082675" cy="487204"/>
          </a:xfrm>
          <a:custGeom>
            <a:avLst/>
            <a:gdLst/>
            <a:ahLst/>
            <a:cxnLst/>
            <a:rect l="l" t="t" r="r" b="b"/>
            <a:pathLst>
              <a:path w="1512168" h="756084">
                <a:moveTo>
                  <a:pt x="756084" y="0"/>
                </a:moveTo>
                <a:cubicBezTo>
                  <a:pt x="1173658" y="0"/>
                  <a:pt x="1512168" y="338510"/>
                  <a:pt x="1512168" y="756084"/>
                </a:cubicBezTo>
                <a:lnTo>
                  <a:pt x="0" y="756084"/>
                </a:lnTo>
                <a:cubicBezTo>
                  <a:pt x="0" y="338510"/>
                  <a:pt x="338510" y="0"/>
                  <a:pt x="756084" y="0"/>
                </a:cubicBezTo>
                <a:close/>
              </a:path>
            </a:pathLst>
          </a:custGeom>
          <a:pattFill prst="dkUpDiag">
            <a:fgClr>
              <a:srgbClr val="29576F"/>
            </a:fgClr>
            <a:bgClr>
              <a:srgbClr val="0E3757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712470"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3" name="椭圆 9"/>
          <p:cNvSpPr/>
          <p:nvPr/>
        </p:nvSpPr>
        <p:spPr>
          <a:xfrm rot="19461189">
            <a:off x="4517662" y="1914770"/>
            <a:ext cx="1082675" cy="487204"/>
          </a:xfrm>
          <a:custGeom>
            <a:avLst/>
            <a:gdLst/>
            <a:ahLst/>
            <a:cxnLst/>
            <a:rect l="l" t="t" r="r" b="b"/>
            <a:pathLst>
              <a:path w="1512168" h="756084">
                <a:moveTo>
                  <a:pt x="756084" y="0"/>
                </a:moveTo>
                <a:cubicBezTo>
                  <a:pt x="1173658" y="0"/>
                  <a:pt x="1512168" y="338510"/>
                  <a:pt x="1512168" y="756084"/>
                </a:cubicBezTo>
                <a:lnTo>
                  <a:pt x="0" y="756084"/>
                </a:lnTo>
                <a:cubicBezTo>
                  <a:pt x="0" y="338510"/>
                  <a:pt x="338510" y="0"/>
                  <a:pt x="7560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712470"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4" name="椭圆 9"/>
          <p:cNvSpPr/>
          <p:nvPr/>
        </p:nvSpPr>
        <p:spPr>
          <a:xfrm rot="15045716">
            <a:off x="3412120" y="1842705"/>
            <a:ext cx="974408" cy="541337"/>
          </a:xfrm>
          <a:custGeom>
            <a:avLst/>
            <a:gdLst/>
            <a:ahLst/>
            <a:cxnLst/>
            <a:rect l="l" t="t" r="r" b="b"/>
            <a:pathLst>
              <a:path w="1512168" h="756084">
                <a:moveTo>
                  <a:pt x="756084" y="0"/>
                </a:moveTo>
                <a:cubicBezTo>
                  <a:pt x="1173658" y="0"/>
                  <a:pt x="1512168" y="338510"/>
                  <a:pt x="1512168" y="756084"/>
                </a:cubicBezTo>
                <a:lnTo>
                  <a:pt x="0" y="756084"/>
                </a:lnTo>
                <a:cubicBezTo>
                  <a:pt x="0" y="338510"/>
                  <a:pt x="338510" y="0"/>
                  <a:pt x="7560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712470"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5" name="椭圆 9"/>
          <p:cNvSpPr/>
          <p:nvPr/>
        </p:nvSpPr>
        <p:spPr>
          <a:xfrm rot="6466813">
            <a:off x="3910594" y="3478624"/>
            <a:ext cx="974408" cy="541337"/>
          </a:xfrm>
          <a:custGeom>
            <a:avLst/>
            <a:gdLst/>
            <a:ahLst/>
            <a:cxnLst/>
            <a:rect l="l" t="t" r="r" b="b"/>
            <a:pathLst>
              <a:path w="1512168" h="756084">
                <a:moveTo>
                  <a:pt x="756084" y="0"/>
                </a:moveTo>
                <a:cubicBezTo>
                  <a:pt x="1173658" y="0"/>
                  <a:pt x="1512168" y="338510"/>
                  <a:pt x="1512168" y="756084"/>
                </a:cubicBezTo>
                <a:lnTo>
                  <a:pt x="0" y="756084"/>
                </a:lnTo>
                <a:cubicBezTo>
                  <a:pt x="0" y="338510"/>
                  <a:pt x="338510" y="0"/>
                  <a:pt x="756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712470"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6" name="椭圆 9"/>
          <p:cNvSpPr/>
          <p:nvPr/>
        </p:nvSpPr>
        <p:spPr>
          <a:xfrm rot="2164184">
            <a:off x="4858975" y="2927756"/>
            <a:ext cx="1082675" cy="487203"/>
          </a:xfrm>
          <a:custGeom>
            <a:avLst/>
            <a:gdLst/>
            <a:ahLst/>
            <a:cxnLst/>
            <a:rect l="l" t="t" r="r" b="b"/>
            <a:pathLst>
              <a:path w="1512168" h="756084">
                <a:moveTo>
                  <a:pt x="756084" y="0"/>
                </a:moveTo>
                <a:cubicBezTo>
                  <a:pt x="1173658" y="0"/>
                  <a:pt x="1512168" y="338510"/>
                  <a:pt x="1512168" y="756084"/>
                </a:cubicBezTo>
                <a:lnTo>
                  <a:pt x="0" y="756084"/>
                </a:lnTo>
                <a:cubicBezTo>
                  <a:pt x="0" y="338510"/>
                  <a:pt x="338510" y="0"/>
                  <a:pt x="756084" y="0"/>
                </a:cubicBezTo>
                <a:close/>
              </a:path>
            </a:pathLst>
          </a:custGeo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712470"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7" name="椭圆 9"/>
          <p:cNvSpPr/>
          <p:nvPr/>
        </p:nvSpPr>
        <p:spPr>
          <a:xfrm rot="2164184">
            <a:off x="4858975" y="2927756"/>
            <a:ext cx="1082675" cy="487203"/>
          </a:xfrm>
          <a:custGeom>
            <a:avLst/>
            <a:gdLst/>
            <a:ahLst/>
            <a:cxnLst/>
            <a:rect l="l" t="t" r="r" b="b"/>
            <a:pathLst>
              <a:path w="1512168" h="756084">
                <a:moveTo>
                  <a:pt x="756084" y="0"/>
                </a:moveTo>
                <a:cubicBezTo>
                  <a:pt x="1173658" y="0"/>
                  <a:pt x="1512168" y="338510"/>
                  <a:pt x="1512168" y="756084"/>
                </a:cubicBezTo>
                <a:lnTo>
                  <a:pt x="0" y="756084"/>
                </a:lnTo>
                <a:cubicBezTo>
                  <a:pt x="0" y="338510"/>
                  <a:pt x="338510" y="0"/>
                  <a:pt x="7560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anchor="ctr"/>
          <a:lstStyle/>
          <a:p>
            <a:pPr algn="ctr" defTabSz="712470">
              <a:defRPr/>
            </a:pP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21" name="TextBox 17"/>
          <p:cNvSpPr txBox="1"/>
          <p:nvPr/>
        </p:nvSpPr>
        <p:spPr>
          <a:xfrm>
            <a:off x="5019306" y="1923349"/>
            <a:ext cx="439737" cy="311621"/>
          </a:xfrm>
          <a:prstGeom prst="rect">
            <a:avLst/>
          </a:prstGeom>
          <a:noFill/>
        </p:spPr>
        <p:txBody>
          <a:bodyPr lIns="91424" tIns="45712" rIns="91424" bIns="45712">
            <a:spAutoFit/>
          </a:bodyPr>
          <a:lstStyle/>
          <a:p>
            <a:pPr algn="ctr" defTabSz="712470">
              <a:defRPr/>
            </a:pP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TextBox 93"/>
          <p:cNvSpPr txBox="1"/>
          <p:nvPr/>
        </p:nvSpPr>
        <p:spPr>
          <a:xfrm>
            <a:off x="3649300" y="1771901"/>
            <a:ext cx="441325" cy="311621"/>
          </a:xfrm>
          <a:prstGeom prst="rect">
            <a:avLst/>
          </a:prstGeom>
          <a:noFill/>
        </p:spPr>
        <p:txBody>
          <a:bodyPr lIns="91424" tIns="45712" rIns="91424" bIns="45712">
            <a:spAutoFit/>
          </a:bodyPr>
          <a:lstStyle/>
          <a:p>
            <a:pPr algn="ctr" defTabSz="712470">
              <a:defRPr/>
            </a:pP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3071450" y="2894899"/>
            <a:ext cx="441325" cy="311621"/>
          </a:xfrm>
          <a:prstGeom prst="rect">
            <a:avLst/>
          </a:prstGeom>
          <a:noFill/>
        </p:spPr>
        <p:txBody>
          <a:bodyPr lIns="91424" tIns="45712" rIns="91424" bIns="45712">
            <a:spAutoFit/>
          </a:bodyPr>
          <a:lstStyle/>
          <a:p>
            <a:pPr algn="ctr" defTabSz="712470">
              <a:defRPr/>
            </a:pP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4" name="TextBox 95"/>
          <p:cNvSpPr txBox="1"/>
          <p:nvPr/>
        </p:nvSpPr>
        <p:spPr>
          <a:xfrm>
            <a:off x="4112841" y="3716431"/>
            <a:ext cx="439738" cy="311621"/>
          </a:xfrm>
          <a:prstGeom prst="rect">
            <a:avLst/>
          </a:prstGeom>
          <a:noFill/>
        </p:spPr>
        <p:txBody>
          <a:bodyPr lIns="91424" tIns="45712" rIns="91424" bIns="45712">
            <a:spAutoFit/>
          </a:bodyPr>
          <a:lstStyle/>
          <a:p>
            <a:pPr algn="ctr" defTabSz="712470">
              <a:defRPr/>
            </a:pP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" name="TextBox 96"/>
          <p:cNvSpPr txBox="1"/>
          <p:nvPr/>
        </p:nvSpPr>
        <p:spPr>
          <a:xfrm>
            <a:off x="5292363" y="3137786"/>
            <a:ext cx="441325" cy="311621"/>
          </a:xfrm>
          <a:prstGeom prst="rect">
            <a:avLst/>
          </a:prstGeom>
          <a:noFill/>
        </p:spPr>
        <p:txBody>
          <a:bodyPr lIns="91424" tIns="45712" rIns="91424" bIns="45712">
            <a:spAutoFit/>
          </a:bodyPr>
          <a:lstStyle/>
          <a:p>
            <a:pPr algn="ctr" defTabSz="712470">
              <a:defRPr/>
            </a:pPr>
            <a:r>
              <a:rPr lang="en-US" altLang="zh-CN" sz="14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1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60087" y="3479191"/>
            <a:ext cx="2232025" cy="230816"/>
          </a:xfrm>
          <a:prstGeom prst="rect">
            <a:avLst/>
          </a:prstGeom>
        </p:spPr>
        <p:txBody>
          <a:bodyPr lIns="91424" tIns="45712" rIns="91424" bIns="45712">
            <a:spAutoFit/>
          </a:bodyPr>
          <a:lstStyle/>
          <a:p>
            <a:pPr defTabSz="712470">
              <a:defRPr/>
            </a:pPr>
            <a:r>
              <a:rPr lang="en-US" altLang="zh-CN" sz="900" dirty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02</a:t>
            </a:r>
            <a:r>
              <a:rPr lang="en-US" altLang="zh-CN" sz="9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  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准备好支持你方观点的数据和论据</a:t>
            </a:r>
            <a:endParaRPr lang="en-US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2615" y="3925022"/>
            <a:ext cx="3435350" cy="369316"/>
          </a:xfrm>
          <a:prstGeom prst="rect">
            <a:avLst/>
          </a:prstGeom>
        </p:spPr>
        <p:txBody>
          <a:bodyPr lIns="91424" tIns="45712" rIns="91424" bIns="45712">
            <a:spAutoFit/>
          </a:bodyPr>
          <a:lstStyle/>
          <a:p>
            <a:pPr defTabSz="712470">
              <a:defRPr/>
            </a:pPr>
            <a:r>
              <a:rPr lang="en-US" altLang="zh-CN" sz="900" dirty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03</a:t>
            </a:r>
            <a:r>
              <a:rPr lang="en-US" altLang="zh-CN" sz="9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  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如果必要的话，可以考虑在同情你方立场的观众面前提出你的观点</a:t>
            </a:r>
          </a:p>
        </p:txBody>
      </p:sp>
      <p:sp>
        <p:nvSpPr>
          <p:cNvPr id="29" name="矩形 28"/>
          <p:cNvSpPr/>
          <p:nvPr/>
        </p:nvSpPr>
        <p:spPr>
          <a:xfrm>
            <a:off x="5935290" y="2271277"/>
            <a:ext cx="2328862" cy="369316"/>
          </a:xfrm>
          <a:prstGeom prst="rect">
            <a:avLst/>
          </a:prstGeom>
        </p:spPr>
        <p:txBody>
          <a:bodyPr lIns="91424" tIns="45712" rIns="91424" bIns="45712">
            <a:spAutoFit/>
          </a:bodyPr>
          <a:lstStyle/>
          <a:p>
            <a:pPr defTabSz="712470">
              <a:defRPr/>
            </a:pPr>
            <a:r>
              <a:rPr lang="en-US" altLang="zh-CN" sz="900" dirty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04</a:t>
            </a:r>
            <a:r>
              <a:rPr lang="en-US" altLang="zh-CN" sz="9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  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准备好自己的立场基调，并预计对方的立场基调</a:t>
            </a:r>
            <a:endParaRPr lang="en-US" altLang="zh-CN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22415" y="1296839"/>
            <a:ext cx="2825750" cy="230816"/>
          </a:xfrm>
          <a:prstGeom prst="rect">
            <a:avLst/>
          </a:prstGeom>
        </p:spPr>
        <p:txBody>
          <a:bodyPr lIns="91424" tIns="45712" rIns="91424" bIns="45712">
            <a:spAutoFit/>
          </a:bodyPr>
          <a:lstStyle/>
          <a:p>
            <a:pPr defTabSz="712470">
              <a:defRPr/>
            </a:pPr>
            <a:r>
              <a:rPr lang="en-US" altLang="zh-CN" sz="900" dirty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</a:rPr>
              <a:t>05</a:t>
            </a:r>
            <a:r>
              <a:rPr lang="en-US" altLang="zh-CN" sz="900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  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预计对方可能提出的理由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3834180" y="2334404"/>
            <a:ext cx="962471" cy="942289"/>
            <a:chOff x="4354514" y="2416361"/>
            <a:chExt cx="962471" cy="942289"/>
          </a:xfrm>
        </p:grpSpPr>
        <p:sp>
          <p:nvSpPr>
            <p:cNvPr id="33" name="TextBox 123"/>
            <p:cNvSpPr txBox="1"/>
            <p:nvPr/>
          </p:nvSpPr>
          <p:spPr>
            <a:xfrm>
              <a:off x="4354514" y="2691765"/>
              <a:ext cx="898525" cy="3077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712470">
                <a:defRPr/>
              </a:pP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53"/>
            <p:cNvSpPr>
              <a:spLocks noChangeArrowheads="1"/>
            </p:cNvSpPr>
            <p:nvPr/>
          </p:nvSpPr>
          <p:spPr bwMode="auto">
            <a:xfrm>
              <a:off x="4374930" y="2416361"/>
              <a:ext cx="942055" cy="942289"/>
            </a:xfrm>
            <a:prstGeom prst="ellipse">
              <a:avLst/>
            </a:prstGeom>
            <a:solidFill>
              <a:schemeClr val="accent2"/>
            </a:solidFill>
            <a:ln w="88900">
              <a:gradFill flip="none" rotWithShape="1">
                <a:gsLst>
                  <a:gs pos="0">
                    <a:srgbClr val="FFFFFF"/>
                  </a:gs>
                  <a:gs pos="100000">
                    <a:srgbClr val="D9D9DA"/>
                  </a:gs>
                </a:gsLst>
                <a:lin ang="2700000" scaled="0"/>
                <a:tileRect/>
              </a:gradFill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10"/>
            <p:cNvSpPr>
              <a:spLocks noEditPoints="1"/>
            </p:cNvSpPr>
            <p:nvPr/>
          </p:nvSpPr>
          <p:spPr bwMode="auto">
            <a:xfrm>
              <a:off x="4562587" y="2682925"/>
              <a:ext cx="566739" cy="457344"/>
            </a:xfrm>
            <a:custGeom>
              <a:avLst/>
              <a:gdLst>
                <a:gd name="T0" fmla="*/ 163 w 210"/>
                <a:gd name="T1" fmla="*/ 0 h 192"/>
                <a:gd name="T2" fmla="*/ 172 w 210"/>
                <a:gd name="T3" fmla="*/ 10 h 192"/>
                <a:gd name="T4" fmla="*/ 156 w 210"/>
                <a:gd name="T5" fmla="*/ 55 h 192"/>
                <a:gd name="T6" fmla="*/ 37 w 210"/>
                <a:gd name="T7" fmla="*/ 17 h 192"/>
                <a:gd name="T8" fmla="*/ 45 w 210"/>
                <a:gd name="T9" fmla="*/ 24 h 192"/>
                <a:gd name="T10" fmla="*/ 59 w 210"/>
                <a:gd name="T11" fmla="*/ 36 h 192"/>
                <a:gd name="T12" fmla="*/ 37 w 210"/>
                <a:gd name="T13" fmla="*/ 45 h 192"/>
                <a:gd name="T14" fmla="*/ 45 w 210"/>
                <a:gd name="T15" fmla="*/ 52 h 192"/>
                <a:gd name="T16" fmla="*/ 59 w 210"/>
                <a:gd name="T17" fmla="*/ 64 h 192"/>
                <a:gd name="T18" fmla="*/ 37 w 210"/>
                <a:gd name="T19" fmla="*/ 74 h 192"/>
                <a:gd name="T20" fmla="*/ 45 w 210"/>
                <a:gd name="T21" fmla="*/ 78 h 192"/>
                <a:gd name="T22" fmla="*/ 59 w 210"/>
                <a:gd name="T23" fmla="*/ 90 h 192"/>
                <a:gd name="T24" fmla="*/ 37 w 210"/>
                <a:gd name="T25" fmla="*/ 100 h 192"/>
                <a:gd name="T26" fmla="*/ 45 w 210"/>
                <a:gd name="T27" fmla="*/ 104 h 192"/>
                <a:gd name="T28" fmla="*/ 59 w 210"/>
                <a:gd name="T29" fmla="*/ 116 h 192"/>
                <a:gd name="T30" fmla="*/ 37 w 210"/>
                <a:gd name="T31" fmla="*/ 128 h 192"/>
                <a:gd name="T32" fmla="*/ 45 w 210"/>
                <a:gd name="T33" fmla="*/ 135 h 192"/>
                <a:gd name="T34" fmla="*/ 59 w 210"/>
                <a:gd name="T35" fmla="*/ 147 h 192"/>
                <a:gd name="T36" fmla="*/ 37 w 210"/>
                <a:gd name="T37" fmla="*/ 156 h 192"/>
                <a:gd name="T38" fmla="*/ 37 w 210"/>
                <a:gd name="T39" fmla="*/ 175 h 192"/>
                <a:gd name="T40" fmla="*/ 156 w 210"/>
                <a:gd name="T41" fmla="*/ 137 h 192"/>
                <a:gd name="T42" fmla="*/ 172 w 210"/>
                <a:gd name="T43" fmla="*/ 182 h 192"/>
                <a:gd name="T44" fmla="*/ 163 w 210"/>
                <a:gd name="T45" fmla="*/ 192 h 192"/>
                <a:gd name="T46" fmla="*/ 21 w 210"/>
                <a:gd name="T47" fmla="*/ 192 h 192"/>
                <a:gd name="T48" fmla="*/ 21 w 210"/>
                <a:gd name="T49" fmla="*/ 170 h 192"/>
                <a:gd name="T50" fmla="*/ 0 w 210"/>
                <a:gd name="T51" fmla="*/ 154 h 192"/>
                <a:gd name="T52" fmla="*/ 21 w 210"/>
                <a:gd name="T53" fmla="*/ 140 h 192"/>
                <a:gd name="T54" fmla="*/ 0 w 210"/>
                <a:gd name="T55" fmla="*/ 126 h 192"/>
                <a:gd name="T56" fmla="*/ 21 w 210"/>
                <a:gd name="T57" fmla="*/ 114 h 192"/>
                <a:gd name="T58" fmla="*/ 0 w 210"/>
                <a:gd name="T59" fmla="*/ 97 h 192"/>
                <a:gd name="T60" fmla="*/ 21 w 210"/>
                <a:gd name="T61" fmla="*/ 88 h 192"/>
                <a:gd name="T62" fmla="*/ 0 w 210"/>
                <a:gd name="T63" fmla="*/ 71 h 192"/>
                <a:gd name="T64" fmla="*/ 21 w 210"/>
                <a:gd name="T65" fmla="*/ 59 h 192"/>
                <a:gd name="T66" fmla="*/ 0 w 210"/>
                <a:gd name="T67" fmla="*/ 45 h 192"/>
                <a:gd name="T68" fmla="*/ 21 w 210"/>
                <a:gd name="T69" fmla="*/ 10 h 192"/>
                <a:gd name="T70" fmla="*/ 30 w 210"/>
                <a:gd name="T71" fmla="*/ 0 h 192"/>
                <a:gd name="T72" fmla="*/ 73 w 210"/>
                <a:gd name="T73" fmla="*/ 92 h 192"/>
                <a:gd name="T74" fmla="*/ 96 w 210"/>
                <a:gd name="T75" fmla="*/ 102 h 192"/>
                <a:gd name="T76" fmla="*/ 73 w 210"/>
                <a:gd name="T77" fmla="*/ 92 h 192"/>
                <a:gd name="T78" fmla="*/ 73 w 210"/>
                <a:gd name="T79" fmla="*/ 71 h 192"/>
                <a:gd name="T80" fmla="*/ 115 w 210"/>
                <a:gd name="T81" fmla="*/ 81 h 192"/>
                <a:gd name="T82" fmla="*/ 73 w 210"/>
                <a:gd name="T83" fmla="*/ 71 h 192"/>
                <a:gd name="T84" fmla="*/ 73 w 210"/>
                <a:gd name="T85" fmla="*/ 52 h 192"/>
                <a:gd name="T86" fmla="*/ 134 w 210"/>
                <a:gd name="T87" fmla="*/ 62 h 192"/>
                <a:gd name="T88" fmla="*/ 73 w 210"/>
                <a:gd name="T89" fmla="*/ 52 h 192"/>
                <a:gd name="T90" fmla="*/ 73 w 210"/>
                <a:gd name="T91" fmla="*/ 33 h 192"/>
                <a:gd name="T92" fmla="*/ 134 w 210"/>
                <a:gd name="T93" fmla="*/ 41 h 192"/>
                <a:gd name="T94" fmla="*/ 73 w 210"/>
                <a:gd name="T95" fmla="*/ 33 h 192"/>
                <a:gd name="T96" fmla="*/ 96 w 210"/>
                <a:gd name="T97" fmla="*/ 152 h 192"/>
                <a:gd name="T98" fmla="*/ 122 w 210"/>
                <a:gd name="T99" fmla="*/ 152 h 192"/>
                <a:gd name="T100" fmla="*/ 99 w 210"/>
                <a:gd name="T101" fmla="*/ 126 h 192"/>
                <a:gd name="T102" fmla="*/ 96 w 210"/>
                <a:gd name="T103" fmla="*/ 152 h 192"/>
                <a:gd name="T104" fmla="*/ 186 w 210"/>
                <a:gd name="T105" fmla="*/ 43 h 192"/>
                <a:gd name="T106" fmla="*/ 134 w 210"/>
                <a:gd name="T107" fmla="*/ 140 h 192"/>
                <a:gd name="T108" fmla="*/ 186 w 210"/>
                <a:gd name="T109" fmla="*/ 4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0" h="192">
                  <a:moveTo>
                    <a:pt x="30" y="0"/>
                  </a:moveTo>
                  <a:lnTo>
                    <a:pt x="163" y="0"/>
                  </a:lnTo>
                  <a:lnTo>
                    <a:pt x="172" y="0"/>
                  </a:lnTo>
                  <a:lnTo>
                    <a:pt x="172" y="10"/>
                  </a:lnTo>
                  <a:lnTo>
                    <a:pt x="172" y="41"/>
                  </a:lnTo>
                  <a:lnTo>
                    <a:pt x="156" y="55"/>
                  </a:lnTo>
                  <a:lnTo>
                    <a:pt x="156" y="17"/>
                  </a:lnTo>
                  <a:lnTo>
                    <a:pt x="37" y="17"/>
                  </a:lnTo>
                  <a:lnTo>
                    <a:pt x="37" y="29"/>
                  </a:lnTo>
                  <a:lnTo>
                    <a:pt x="45" y="24"/>
                  </a:lnTo>
                  <a:lnTo>
                    <a:pt x="54" y="22"/>
                  </a:lnTo>
                  <a:lnTo>
                    <a:pt x="59" y="36"/>
                  </a:lnTo>
                  <a:lnTo>
                    <a:pt x="52" y="41"/>
                  </a:lnTo>
                  <a:lnTo>
                    <a:pt x="37" y="45"/>
                  </a:lnTo>
                  <a:lnTo>
                    <a:pt x="37" y="55"/>
                  </a:lnTo>
                  <a:lnTo>
                    <a:pt x="45" y="52"/>
                  </a:lnTo>
                  <a:lnTo>
                    <a:pt x="54" y="48"/>
                  </a:lnTo>
                  <a:lnTo>
                    <a:pt x="59" y="64"/>
                  </a:lnTo>
                  <a:lnTo>
                    <a:pt x="52" y="67"/>
                  </a:lnTo>
                  <a:lnTo>
                    <a:pt x="37" y="74"/>
                  </a:lnTo>
                  <a:lnTo>
                    <a:pt x="37" y="83"/>
                  </a:lnTo>
                  <a:lnTo>
                    <a:pt x="45" y="78"/>
                  </a:lnTo>
                  <a:lnTo>
                    <a:pt x="54" y="76"/>
                  </a:lnTo>
                  <a:lnTo>
                    <a:pt x="59" y="90"/>
                  </a:lnTo>
                  <a:lnTo>
                    <a:pt x="52" y="95"/>
                  </a:lnTo>
                  <a:lnTo>
                    <a:pt x="37" y="100"/>
                  </a:lnTo>
                  <a:lnTo>
                    <a:pt x="37" y="109"/>
                  </a:lnTo>
                  <a:lnTo>
                    <a:pt x="45" y="104"/>
                  </a:lnTo>
                  <a:lnTo>
                    <a:pt x="54" y="102"/>
                  </a:lnTo>
                  <a:lnTo>
                    <a:pt x="59" y="116"/>
                  </a:lnTo>
                  <a:lnTo>
                    <a:pt x="52" y="121"/>
                  </a:lnTo>
                  <a:lnTo>
                    <a:pt x="37" y="128"/>
                  </a:lnTo>
                  <a:lnTo>
                    <a:pt x="37" y="137"/>
                  </a:lnTo>
                  <a:lnTo>
                    <a:pt x="45" y="135"/>
                  </a:lnTo>
                  <a:lnTo>
                    <a:pt x="54" y="130"/>
                  </a:lnTo>
                  <a:lnTo>
                    <a:pt x="59" y="147"/>
                  </a:lnTo>
                  <a:lnTo>
                    <a:pt x="52" y="149"/>
                  </a:lnTo>
                  <a:lnTo>
                    <a:pt x="37" y="156"/>
                  </a:lnTo>
                  <a:lnTo>
                    <a:pt x="37" y="170"/>
                  </a:lnTo>
                  <a:lnTo>
                    <a:pt x="37" y="175"/>
                  </a:lnTo>
                  <a:lnTo>
                    <a:pt x="156" y="175"/>
                  </a:lnTo>
                  <a:lnTo>
                    <a:pt x="156" y="137"/>
                  </a:lnTo>
                  <a:lnTo>
                    <a:pt x="172" y="123"/>
                  </a:lnTo>
                  <a:lnTo>
                    <a:pt x="172" y="182"/>
                  </a:lnTo>
                  <a:lnTo>
                    <a:pt x="172" y="192"/>
                  </a:lnTo>
                  <a:lnTo>
                    <a:pt x="163" y="192"/>
                  </a:lnTo>
                  <a:lnTo>
                    <a:pt x="30" y="192"/>
                  </a:lnTo>
                  <a:lnTo>
                    <a:pt x="21" y="192"/>
                  </a:lnTo>
                  <a:lnTo>
                    <a:pt x="21" y="182"/>
                  </a:lnTo>
                  <a:lnTo>
                    <a:pt x="21" y="170"/>
                  </a:lnTo>
                  <a:lnTo>
                    <a:pt x="4" y="170"/>
                  </a:lnTo>
                  <a:lnTo>
                    <a:pt x="0" y="154"/>
                  </a:lnTo>
                  <a:lnTo>
                    <a:pt x="21" y="144"/>
                  </a:lnTo>
                  <a:lnTo>
                    <a:pt x="21" y="140"/>
                  </a:lnTo>
                  <a:lnTo>
                    <a:pt x="4" y="140"/>
                  </a:lnTo>
                  <a:lnTo>
                    <a:pt x="0" y="126"/>
                  </a:lnTo>
                  <a:lnTo>
                    <a:pt x="21" y="116"/>
                  </a:lnTo>
                  <a:lnTo>
                    <a:pt x="21" y="114"/>
                  </a:lnTo>
                  <a:lnTo>
                    <a:pt x="4" y="114"/>
                  </a:lnTo>
                  <a:lnTo>
                    <a:pt x="0" y="97"/>
                  </a:lnTo>
                  <a:lnTo>
                    <a:pt x="21" y="90"/>
                  </a:lnTo>
                  <a:lnTo>
                    <a:pt x="21" y="88"/>
                  </a:lnTo>
                  <a:lnTo>
                    <a:pt x="4" y="88"/>
                  </a:lnTo>
                  <a:lnTo>
                    <a:pt x="0" y="71"/>
                  </a:lnTo>
                  <a:lnTo>
                    <a:pt x="21" y="62"/>
                  </a:lnTo>
                  <a:lnTo>
                    <a:pt x="21" y="59"/>
                  </a:lnTo>
                  <a:lnTo>
                    <a:pt x="4" y="59"/>
                  </a:lnTo>
                  <a:lnTo>
                    <a:pt x="0" y="45"/>
                  </a:lnTo>
                  <a:lnTo>
                    <a:pt x="21" y="36"/>
                  </a:lnTo>
                  <a:lnTo>
                    <a:pt x="21" y="10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0" y="0"/>
                  </a:lnTo>
                  <a:close/>
                  <a:moveTo>
                    <a:pt x="73" y="92"/>
                  </a:moveTo>
                  <a:lnTo>
                    <a:pt x="73" y="102"/>
                  </a:lnTo>
                  <a:lnTo>
                    <a:pt x="96" y="102"/>
                  </a:lnTo>
                  <a:lnTo>
                    <a:pt x="96" y="92"/>
                  </a:lnTo>
                  <a:lnTo>
                    <a:pt x="73" y="92"/>
                  </a:lnTo>
                  <a:lnTo>
                    <a:pt x="73" y="92"/>
                  </a:lnTo>
                  <a:close/>
                  <a:moveTo>
                    <a:pt x="73" y="71"/>
                  </a:moveTo>
                  <a:lnTo>
                    <a:pt x="73" y="81"/>
                  </a:lnTo>
                  <a:lnTo>
                    <a:pt x="115" y="81"/>
                  </a:lnTo>
                  <a:lnTo>
                    <a:pt x="115" y="71"/>
                  </a:lnTo>
                  <a:lnTo>
                    <a:pt x="73" y="71"/>
                  </a:lnTo>
                  <a:lnTo>
                    <a:pt x="73" y="71"/>
                  </a:lnTo>
                  <a:close/>
                  <a:moveTo>
                    <a:pt x="73" y="52"/>
                  </a:moveTo>
                  <a:lnTo>
                    <a:pt x="73" y="62"/>
                  </a:lnTo>
                  <a:lnTo>
                    <a:pt x="134" y="62"/>
                  </a:lnTo>
                  <a:lnTo>
                    <a:pt x="134" y="52"/>
                  </a:lnTo>
                  <a:lnTo>
                    <a:pt x="73" y="52"/>
                  </a:lnTo>
                  <a:lnTo>
                    <a:pt x="73" y="52"/>
                  </a:lnTo>
                  <a:close/>
                  <a:moveTo>
                    <a:pt x="73" y="33"/>
                  </a:moveTo>
                  <a:lnTo>
                    <a:pt x="73" y="41"/>
                  </a:lnTo>
                  <a:lnTo>
                    <a:pt x="134" y="41"/>
                  </a:lnTo>
                  <a:lnTo>
                    <a:pt x="134" y="33"/>
                  </a:lnTo>
                  <a:lnTo>
                    <a:pt x="73" y="33"/>
                  </a:lnTo>
                  <a:lnTo>
                    <a:pt x="73" y="33"/>
                  </a:lnTo>
                  <a:close/>
                  <a:moveTo>
                    <a:pt x="96" y="152"/>
                  </a:moveTo>
                  <a:lnTo>
                    <a:pt x="111" y="152"/>
                  </a:lnTo>
                  <a:lnTo>
                    <a:pt x="122" y="152"/>
                  </a:lnTo>
                  <a:lnTo>
                    <a:pt x="111" y="137"/>
                  </a:lnTo>
                  <a:lnTo>
                    <a:pt x="99" y="126"/>
                  </a:lnTo>
                  <a:lnTo>
                    <a:pt x="99" y="140"/>
                  </a:lnTo>
                  <a:lnTo>
                    <a:pt x="96" y="152"/>
                  </a:lnTo>
                  <a:lnTo>
                    <a:pt x="96" y="152"/>
                  </a:lnTo>
                  <a:close/>
                  <a:moveTo>
                    <a:pt x="186" y="43"/>
                  </a:moveTo>
                  <a:lnTo>
                    <a:pt x="111" y="116"/>
                  </a:lnTo>
                  <a:lnTo>
                    <a:pt x="134" y="140"/>
                  </a:lnTo>
                  <a:lnTo>
                    <a:pt x="210" y="67"/>
                  </a:lnTo>
                  <a:lnTo>
                    <a:pt x="186" y="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712470">
                <a:defRPr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857868" y="5741690"/>
            <a:ext cx="1584176" cy="369332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准圆简体" panose="02010601030101010101" pitchFamily="65" charset="-122"/>
                <a:ea typeface="方正准圆简体" panose="02010601030101010101" pitchFamily="65" charset="-122"/>
              </a:rPr>
              <a:t>延迟符号</a:t>
            </a:r>
          </a:p>
        </p:txBody>
      </p:sp>
    </p:spTree>
    <p:extLst>
      <p:ext uri="{BB962C8B-B14F-4D97-AF65-F5344CB8AC3E}">
        <p14:creationId xmlns:p14="http://schemas.microsoft.com/office/powerpoint/2010/main" val="26175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6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10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EAFD"/>
      </a:accent1>
      <a:accent2>
        <a:srgbClr val="32C0F8"/>
      </a:accent2>
      <a:accent3>
        <a:srgbClr val="92EAFD"/>
      </a:accent3>
      <a:accent4>
        <a:srgbClr val="32C0F8"/>
      </a:accent4>
      <a:accent5>
        <a:srgbClr val="92EAFD"/>
      </a:accent5>
      <a:accent6>
        <a:srgbClr val="32C0F8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</TotalTime>
  <Words>1940</Words>
  <Application>Microsoft Office PowerPoint</Application>
  <PresentationFormat>自定义</PresentationFormat>
  <Paragraphs>210</Paragraphs>
  <Slides>25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0" baseType="lpstr">
      <vt:lpstr>Bebas Neue</vt:lpstr>
      <vt:lpstr>Gill Sans</vt:lpstr>
      <vt:lpstr>ＭＳ Ｐゴシック</vt:lpstr>
      <vt:lpstr>Open Sans</vt:lpstr>
      <vt:lpstr>等线</vt:lpstr>
      <vt:lpstr>等线 Light</vt:lpstr>
      <vt:lpstr>方正兰亭粗黑_GBK</vt:lpstr>
      <vt:lpstr>方正准圆简体</vt:lpstr>
      <vt:lpstr>锐字云字库美黑体1.0</vt:lpstr>
      <vt:lpstr>SimSun</vt:lpstr>
      <vt:lpstr>SimSun</vt:lpstr>
      <vt:lpstr>微软雅黑</vt:lpstr>
      <vt:lpstr>微软雅黑 Light</vt:lpstr>
      <vt:lpstr>Arial</vt:lpstr>
      <vt:lpstr>Arial Black</vt:lpstr>
      <vt:lpstr>Berlin Sans FB Demi</vt:lpstr>
      <vt:lpstr>Bodoni MT</vt:lpstr>
      <vt:lpstr>Broadway</vt:lpstr>
      <vt:lpstr>Calibri</vt:lpstr>
      <vt:lpstr>Calibri Light</vt:lpstr>
      <vt:lpstr>Franklin Gothic Medium</vt:lpstr>
      <vt:lpstr>Haettenschweiler</vt:lpstr>
      <vt:lpstr>Impact</vt:lpstr>
      <vt:lpstr>Lato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109</cp:revision>
  <dcterms:created xsi:type="dcterms:W3CDTF">2017-06-21T12:23:03Z</dcterms:created>
  <dcterms:modified xsi:type="dcterms:W3CDTF">2017-10-26T06:56:25Z</dcterms:modified>
</cp:coreProperties>
</file>